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6"/>
  </p:notesMasterIdLst>
  <p:sldIdLst>
    <p:sldId id="256" r:id="rId2"/>
    <p:sldId id="394" r:id="rId3"/>
    <p:sldId id="395" r:id="rId4"/>
    <p:sldId id="264" r:id="rId5"/>
    <p:sldId id="265" r:id="rId6"/>
    <p:sldId id="259" r:id="rId7"/>
    <p:sldId id="266" r:id="rId8"/>
    <p:sldId id="303" r:id="rId9"/>
    <p:sldId id="312" r:id="rId10"/>
    <p:sldId id="314" r:id="rId11"/>
    <p:sldId id="327" r:id="rId12"/>
    <p:sldId id="328" r:id="rId13"/>
    <p:sldId id="330" r:id="rId14"/>
    <p:sldId id="329" r:id="rId15"/>
    <p:sldId id="332" r:id="rId16"/>
    <p:sldId id="313" r:id="rId17"/>
    <p:sldId id="308" r:id="rId18"/>
    <p:sldId id="396" r:id="rId19"/>
    <p:sldId id="343" r:id="rId20"/>
    <p:sldId id="304" r:id="rId21"/>
    <p:sldId id="334" r:id="rId22"/>
    <p:sldId id="400" r:id="rId23"/>
    <p:sldId id="346" r:id="rId24"/>
    <p:sldId id="333" r:id="rId25"/>
    <p:sldId id="345" r:id="rId26"/>
    <p:sldId id="315" r:id="rId27"/>
    <p:sldId id="344" r:id="rId28"/>
    <p:sldId id="350" r:id="rId29"/>
    <p:sldId id="316" r:id="rId30"/>
    <p:sldId id="317" r:id="rId31"/>
    <p:sldId id="349" r:id="rId32"/>
    <p:sldId id="348" r:id="rId33"/>
    <p:sldId id="352" r:id="rId34"/>
    <p:sldId id="351" r:id="rId35"/>
    <p:sldId id="354" r:id="rId36"/>
    <p:sldId id="353" r:id="rId37"/>
    <p:sldId id="355" r:id="rId38"/>
    <p:sldId id="347" r:id="rId39"/>
    <p:sldId id="356" r:id="rId40"/>
    <p:sldId id="311" r:id="rId41"/>
    <p:sldId id="397" r:id="rId42"/>
    <p:sldId id="305" r:id="rId43"/>
    <p:sldId id="360" r:id="rId44"/>
    <p:sldId id="335" r:id="rId45"/>
    <p:sldId id="359" r:id="rId46"/>
    <p:sldId id="358" r:id="rId47"/>
    <p:sldId id="357" r:id="rId48"/>
    <p:sldId id="318" r:id="rId49"/>
    <p:sldId id="336" r:id="rId50"/>
    <p:sldId id="320" r:id="rId51"/>
    <p:sldId id="361" r:id="rId52"/>
    <p:sldId id="319" r:id="rId53"/>
    <p:sldId id="337" r:id="rId54"/>
    <p:sldId id="310" r:id="rId55"/>
    <p:sldId id="398" r:id="rId56"/>
    <p:sldId id="306" r:id="rId57"/>
    <p:sldId id="338" r:id="rId58"/>
    <p:sldId id="365" r:id="rId59"/>
    <p:sldId id="364" r:id="rId60"/>
    <p:sldId id="363" r:id="rId61"/>
    <p:sldId id="383" r:id="rId62"/>
    <p:sldId id="384" r:id="rId63"/>
    <p:sldId id="323" r:id="rId64"/>
    <p:sldId id="367" r:id="rId65"/>
    <p:sldId id="387" r:id="rId66"/>
    <p:sldId id="362" r:id="rId67"/>
    <p:sldId id="388" r:id="rId68"/>
    <p:sldId id="339" r:id="rId69"/>
    <p:sldId id="322" r:id="rId70"/>
    <p:sldId id="369" r:id="rId71"/>
    <p:sldId id="368" r:id="rId72"/>
    <p:sldId id="372" r:id="rId73"/>
    <p:sldId id="373" r:id="rId74"/>
    <p:sldId id="309" r:id="rId75"/>
    <p:sldId id="399" r:id="rId76"/>
    <p:sldId id="375" r:id="rId77"/>
    <p:sldId id="374" r:id="rId78"/>
    <p:sldId id="307" r:id="rId79"/>
    <p:sldId id="390" r:id="rId80"/>
    <p:sldId id="376" r:id="rId81"/>
    <p:sldId id="340" r:id="rId82"/>
    <p:sldId id="324" r:id="rId83"/>
    <p:sldId id="341" r:id="rId84"/>
    <p:sldId id="326" r:id="rId85"/>
    <p:sldId id="391" r:id="rId86"/>
    <p:sldId id="392" r:id="rId87"/>
    <p:sldId id="379" r:id="rId88"/>
    <p:sldId id="380" r:id="rId89"/>
    <p:sldId id="382" r:id="rId90"/>
    <p:sldId id="381" r:id="rId91"/>
    <p:sldId id="378" r:id="rId92"/>
    <p:sldId id="342" r:id="rId93"/>
    <p:sldId id="393" r:id="rId94"/>
    <p:sldId id="258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EF9"/>
    <a:srgbClr val="007EC5"/>
    <a:srgbClr val="04619A"/>
    <a:srgbClr val="CFDFF2"/>
    <a:srgbClr val="64A0D6"/>
    <a:srgbClr val="9495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89176" autoAdjust="0"/>
  </p:normalViewPr>
  <p:slideViewPr>
    <p:cSldViewPr snapToGrid="0" snapToObjects="1">
      <p:cViewPr varScale="1">
        <p:scale>
          <a:sx n="146" d="100"/>
          <a:sy n="146" d="100"/>
        </p:scale>
        <p:origin x="84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함 진아" userId="853515ff651aadf9" providerId="LiveId" clId="{7F98F92B-5791-1B48-BA8E-D938AE7CFDE0}"/>
    <pc:docChg chg="undo custSel modSld sldOrd modMainMaster">
      <pc:chgData name="함 진아" userId="853515ff651aadf9" providerId="LiveId" clId="{7F98F92B-5791-1B48-BA8E-D938AE7CFDE0}" dt="2020-08-03T11:22:56.062" v="441" actId="1035"/>
      <pc:docMkLst>
        <pc:docMk/>
      </pc:docMkLst>
      <pc:sldChg chg="addSp delSp modSp">
        <pc:chgData name="함 진아" userId="853515ff651aadf9" providerId="LiveId" clId="{7F98F92B-5791-1B48-BA8E-D938AE7CFDE0}" dt="2020-08-03T10:52:16.467" v="8"/>
        <pc:sldMkLst>
          <pc:docMk/>
          <pc:sldMk cId="1778578512" sldId="257"/>
        </pc:sldMkLst>
        <pc:grpChg chg="del">
          <ac:chgData name="함 진아" userId="853515ff651aadf9" providerId="LiveId" clId="{7F98F92B-5791-1B48-BA8E-D938AE7CFDE0}" dt="2020-08-03T10:52:16.162" v="7" actId="478"/>
          <ac:grpSpMkLst>
            <pc:docMk/>
            <pc:sldMk cId="1778578512" sldId="257"/>
            <ac:grpSpMk id="17" creationId="{1FD8B320-BD08-4146-B559-81CA4DEA1517}"/>
          </ac:grpSpMkLst>
        </pc:grpChg>
        <pc:picChg chg="add del mod">
          <ac:chgData name="함 진아" userId="853515ff651aadf9" providerId="LiveId" clId="{7F98F92B-5791-1B48-BA8E-D938AE7CFDE0}" dt="2020-08-03T10:52:13.786" v="6"/>
          <ac:picMkLst>
            <pc:docMk/>
            <pc:sldMk cId="1778578512" sldId="257"/>
            <ac:picMk id="4" creationId="{B05B1282-4DB6-1948-AE61-F3F74DC75045}"/>
          </ac:picMkLst>
        </pc:picChg>
        <pc:picChg chg="add">
          <ac:chgData name="함 진아" userId="853515ff651aadf9" providerId="LiveId" clId="{7F98F92B-5791-1B48-BA8E-D938AE7CFDE0}" dt="2020-08-03T10:52:16.467" v="8"/>
          <ac:picMkLst>
            <pc:docMk/>
            <pc:sldMk cId="1778578512" sldId="257"/>
            <ac:picMk id="9" creationId="{749A04B5-DE21-EC41-A723-F5FE74D6EDB5}"/>
          </ac:picMkLst>
        </pc:picChg>
        <pc:picChg chg="del">
          <ac:chgData name="함 진아" userId="853515ff651aadf9" providerId="LiveId" clId="{7F98F92B-5791-1B48-BA8E-D938AE7CFDE0}" dt="2020-08-03T10:52:16.162" v="7" actId="478"/>
          <ac:picMkLst>
            <pc:docMk/>
            <pc:sldMk cId="1778578512" sldId="257"/>
            <ac:picMk id="13" creationId="{3A29FFFC-6035-B74A-9BEC-0FC845F130A9}"/>
          </ac:picMkLst>
        </pc:picChg>
      </pc:sldChg>
      <pc:sldChg chg="addSp delSp modSp">
        <pc:chgData name="함 진아" userId="853515ff651aadf9" providerId="LiveId" clId="{7F98F92B-5791-1B48-BA8E-D938AE7CFDE0}" dt="2020-08-03T10:53:01.454" v="16"/>
        <pc:sldMkLst>
          <pc:docMk/>
          <pc:sldMk cId="2695887142" sldId="261"/>
        </pc:sldMkLst>
        <pc:picChg chg="del">
          <ac:chgData name="함 진아" userId="853515ff651aadf9" providerId="LiveId" clId="{7F98F92B-5791-1B48-BA8E-D938AE7CFDE0}" dt="2020-08-03T10:53:01.148" v="15" actId="478"/>
          <ac:picMkLst>
            <pc:docMk/>
            <pc:sldMk cId="2695887142" sldId="261"/>
            <ac:picMk id="4" creationId="{1F75B4CF-CE6F-3041-9291-E8093DD3FA69}"/>
          </ac:picMkLst>
        </pc:picChg>
        <pc:picChg chg="add del mod">
          <ac:chgData name="함 진아" userId="853515ff651aadf9" providerId="LiveId" clId="{7F98F92B-5791-1B48-BA8E-D938AE7CFDE0}" dt="2020-08-03T10:53:00.092" v="14"/>
          <ac:picMkLst>
            <pc:docMk/>
            <pc:sldMk cId="2695887142" sldId="261"/>
            <ac:picMk id="8" creationId="{54BC22E9-03F0-A547-8A5B-B63DCDCCED27}"/>
          </ac:picMkLst>
        </pc:picChg>
        <pc:picChg chg="add">
          <ac:chgData name="함 진아" userId="853515ff651aadf9" providerId="LiveId" clId="{7F98F92B-5791-1B48-BA8E-D938AE7CFDE0}" dt="2020-08-03T10:53:01.454" v="16"/>
          <ac:picMkLst>
            <pc:docMk/>
            <pc:sldMk cId="2695887142" sldId="261"/>
            <ac:picMk id="10" creationId="{09158AEE-403F-B442-973B-3345419D8D32}"/>
          </ac:picMkLst>
        </pc:picChg>
      </pc:sldChg>
      <pc:sldChg chg="addSp delSp modSp">
        <pc:chgData name="함 진아" userId="853515ff651aadf9" providerId="LiveId" clId="{7F98F92B-5791-1B48-BA8E-D938AE7CFDE0}" dt="2020-08-03T10:53:33.226" v="22"/>
        <pc:sldMkLst>
          <pc:docMk/>
          <pc:sldMk cId="1942808625" sldId="262"/>
        </pc:sldMkLst>
        <pc:picChg chg="add del mod">
          <ac:chgData name="함 진아" userId="853515ff651aadf9" providerId="LiveId" clId="{7F98F92B-5791-1B48-BA8E-D938AE7CFDE0}" dt="2020-08-03T10:53:31.892" v="20"/>
          <ac:picMkLst>
            <pc:docMk/>
            <pc:sldMk cId="1942808625" sldId="262"/>
            <ac:picMk id="4" creationId="{D780CA78-B356-E84A-B0AB-0D760ED99763}"/>
          </ac:picMkLst>
        </pc:picChg>
        <pc:picChg chg="add">
          <ac:chgData name="함 진아" userId="853515ff651aadf9" providerId="LiveId" clId="{7F98F92B-5791-1B48-BA8E-D938AE7CFDE0}" dt="2020-08-03T10:53:33.226" v="22"/>
          <ac:picMkLst>
            <pc:docMk/>
            <pc:sldMk cId="1942808625" sldId="262"/>
            <ac:picMk id="6" creationId="{32612480-53DF-8641-9EC7-252B99D5AD36}"/>
          </ac:picMkLst>
        </pc:picChg>
        <pc:picChg chg="del">
          <ac:chgData name="함 진아" userId="853515ff651aadf9" providerId="LiveId" clId="{7F98F92B-5791-1B48-BA8E-D938AE7CFDE0}" dt="2020-08-03T10:53:32.949" v="21" actId="478"/>
          <ac:picMkLst>
            <pc:docMk/>
            <pc:sldMk cId="1942808625" sldId="262"/>
            <ac:picMk id="8" creationId="{FA0E634E-C10E-304F-9555-1B00965BDD63}"/>
          </ac:picMkLst>
        </pc:picChg>
      </pc:sldChg>
      <pc:sldChg chg="addSp delSp modSp">
        <pc:chgData name="함 진아" userId="853515ff651aadf9" providerId="LiveId" clId="{7F98F92B-5791-1B48-BA8E-D938AE7CFDE0}" dt="2020-08-03T10:54:47.804" v="33"/>
        <pc:sldMkLst>
          <pc:docMk/>
          <pc:sldMk cId="2476863609" sldId="265"/>
        </pc:sldMkLst>
        <pc:grpChg chg="del">
          <ac:chgData name="함 진아" userId="853515ff651aadf9" providerId="LiveId" clId="{7F98F92B-5791-1B48-BA8E-D938AE7CFDE0}" dt="2020-08-03T10:54:16.689" v="26" actId="478"/>
          <ac:grpSpMkLst>
            <pc:docMk/>
            <pc:sldMk cId="2476863609" sldId="265"/>
            <ac:grpSpMk id="8" creationId="{E7247311-F04C-6D47-926F-70C462995C13}"/>
          </ac:grpSpMkLst>
        </pc:grpChg>
        <pc:picChg chg="del">
          <ac:chgData name="함 진아" userId="853515ff651aadf9" providerId="LiveId" clId="{7F98F92B-5791-1B48-BA8E-D938AE7CFDE0}" dt="2020-08-03T10:54:16.689" v="26" actId="478"/>
          <ac:picMkLst>
            <pc:docMk/>
            <pc:sldMk cId="2476863609" sldId="265"/>
            <ac:picMk id="5" creationId="{96387652-001A-0544-BBF1-26AF186160BF}"/>
          </ac:picMkLst>
        </pc:picChg>
        <pc:picChg chg="del">
          <ac:chgData name="함 진아" userId="853515ff651aadf9" providerId="LiveId" clId="{7F98F92B-5791-1B48-BA8E-D938AE7CFDE0}" dt="2020-08-03T10:54:47.575" v="32" actId="478"/>
          <ac:picMkLst>
            <pc:docMk/>
            <pc:sldMk cId="2476863609" sldId="265"/>
            <ac:picMk id="7" creationId="{A4D25CEC-00BD-1C48-AB03-1BB3490BD7FB}"/>
          </ac:picMkLst>
        </pc:picChg>
        <pc:picChg chg="add mod">
          <ac:chgData name="함 진아" userId="853515ff651aadf9" providerId="LiveId" clId="{7F98F92B-5791-1B48-BA8E-D938AE7CFDE0}" dt="2020-08-03T10:54:19.599" v="27" actId="1076"/>
          <ac:picMkLst>
            <pc:docMk/>
            <pc:sldMk cId="2476863609" sldId="265"/>
            <ac:picMk id="9" creationId="{76851F76-81AB-6A47-9933-749B6070A6BF}"/>
          </ac:picMkLst>
        </pc:picChg>
        <pc:picChg chg="add del mod">
          <ac:chgData name="함 진아" userId="853515ff651aadf9" providerId="LiveId" clId="{7F98F92B-5791-1B48-BA8E-D938AE7CFDE0}" dt="2020-08-03T10:54:46.639" v="31"/>
          <ac:picMkLst>
            <pc:docMk/>
            <pc:sldMk cId="2476863609" sldId="265"/>
            <ac:picMk id="10" creationId="{0B9841F1-0D9E-554B-8DAD-ADBFD597BA22}"/>
          </ac:picMkLst>
        </pc:picChg>
        <pc:picChg chg="add">
          <ac:chgData name="함 진아" userId="853515ff651aadf9" providerId="LiveId" clId="{7F98F92B-5791-1B48-BA8E-D938AE7CFDE0}" dt="2020-08-03T10:54:47.804" v="33"/>
          <ac:picMkLst>
            <pc:docMk/>
            <pc:sldMk cId="2476863609" sldId="265"/>
            <ac:picMk id="14" creationId="{9D72AF22-BCE7-5C43-93D9-D9BC94FB8D87}"/>
          </ac:picMkLst>
        </pc:picChg>
      </pc:sldChg>
      <pc:sldChg chg="addSp delSp modSp">
        <pc:chgData name="함 진아" userId="853515ff651aadf9" providerId="LiveId" clId="{7F98F92B-5791-1B48-BA8E-D938AE7CFDE0}" dt="2020-08-03T10:57:35.877" v="63" actId="1076"/>
        <pc:sldMkLst>
          <pc:docMk/>
          <pc:sldMk cId="463013251" sldId="266"/>
        </pc:sldMkLst>
        <pc:spChg chg="mod">
          <ac:chgData name="함 진아" userId="853515ff651aadf9" providerId="LiveId" clId="{7F98F92B-5791-1B48-BA8E-D938AE7CFDE0}" dt="2020-08-03T10:56:06.027" v="46" actId="1076"/>
          <ac:spMkLst>
            <pc:docMk/>
            <pc:sldMk cId="463013251" sldId="266"/>
            <ac:spMk id="30" creationId="{C32BDA21-3521-814D-8248-0CF6F5D1318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1" creationId="{82EADFC7-BAD8-0D4C-9463-9AC76A90BED8}"/>
          </ac:spMkLst>
        </pc:spChg>
        <pc:spChg chg="mod">
          <ac:chgData name="함 진아" userId="853515ff651aadf9" providerId="LiveId" clId="{7F98F92B-5791-1B48-BA8E-D938AE7CFDE0}" dt="2020-08-03T10:56:08.884" v="47" actId="1076"/>
          <ac:spMkLst>
            <pc:docMk/>
            <pc:sldMk cId="463013251" sldId="266"/>
            <ac:spMk id="32" creationId="{7ED0467C-C27B-E24A-BAA0-0816469582B4}"/>
          </ac:spMkLst>
        </pc:spChg>
        <pc:spChg chg="mod">
          <ac:chgData name="함 진아" userId="853515ff651aadf9" providerId="LiveId" clId="{7F98F92B-5791-1B48-BA8E-D938AE7CFDE0}" dt="2020-08-03T10:57:20.622" v="60" actId="1076"/>
          <ac:spMkLst>
            <pc:docMk/>
            <pc:sldMk cId="463013251" sldId="266"/>
            <ac:spMk id="33" creationId="{C6CAAED3-D556-D34D-A640-D48DD5BDE2D7}"/>
          </ac:spMkLst>
        </pc:spChg>
        <pc:grpChg chg="del">
          <ac:chgData name="함 진아" userId="853515ff651aadf9" providerId="LiveId" clId="{7F98F92B-5791-1B48-BA8E-D938AE7CFDE0}" dt="2020-08-03T10:55:26.785" v="40" actId="478"/>
          <ac:grpSpMkLst>
            <pc:docMk/>
            <pc:sldMk cId="463013251" sldId="266"/>
            <ac:grpSpMk id="22" creationId="{BC653FE9-2DCA-B64F-B8A6-E58887CAE0C1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6" creationId="{AF67F64B-EE7B-C847-839F-4E02C11DE6DD}"/>
          </ac:grpSpMkLst>
        </pc:grpChg>
        <pc:grpChg chg="del">
          <ac:chgData name="함 진아" userId="853515ff651aadf9" providerId="LiveId" clId="{7F98F92B-5791-1B48-BA8E-D938AE7CFDE0}" dt="2020-08-03T10:56:51.162" v="54" actId="478"/>
          <ac:grpSpMkLst>
            <pc:docMk/>
            <pc:sldMk cId="463013251" sldId="266"/>
            <ac:grpSpMk id="29" creationId="{15E4612B-6EC6-114C-AC69-4503C1B044F5}"/>
          </ac:grpSpMkLst>
        </pc:grpChg>
        <pc:picChg chg="add mod">
          <ac:chgData name="함 진아" userId="853515ff651aadf9" providerId="LiveId" clId="{7F98F92B-5791-1B48-BA8E-D938AE7CFDE0}" dt="2020-08-03T10:55:24.910" v="39" actId="1076"/>
          <ac:picMkLst>
            <pc:docMk/>
            <pc:sldMk cId="463013251" sldId="266"/>
            <ac:picMk id="4" creationId="{115369A9-EBA2-4749-9649-2A6B1F95CCBF}"/>
          </ac:picMkLst>
        </pc:picChg>
        <pc:picChg chg="add mod">
          <ac:chgData name="함 진아" userId="853515ff651aadf9" providerId="LiveId" clId="{7F98F92B-5791-1B48-BA8E-D938AE7CFDE0}" dt="2020-08-03T10:55:43.540" v="43" actId="14100"/>
          <ac:picMkLst>
            <pc:docMk/>
            <pc:sldMk cId="463013251" sldId="266"/>
            <ac:picMk id="5" creationId="{C11E188B-D864-5C40-8762-7173FC4CD045}"/>
          </ac:picMkLst>
        </pc:picChg>
        <pc:picChg chg="add mod">
          <ac:chgData name="함 진아" userId="853515ff651aadf9" providerId="LiveId" clId="{7F98F92B-5791-1B48-BA8E-D938AE7CFDE0}" dt="2020-08-03T10:57:35.877" v="63" actId="1076"/>
          <ac:picMkLst>
            <pc:docMk/>
            <pc:sldMk cId="463013251" sldId="266"/>
            <ac:picMk id="6" creationId="{579C3A72-FC98-6B4E-AA75-8A8A12A44386}"/>
          </ac:picMkLst>
        </pc:picChg>
        <pc:picChg chg="add mod">
          <ac:chgData name="함 진아" userId="853515ff651aadf9" providerId="LiveId" clId="{7F98F92B-5791-1B48-BA8E-D938AE7CFDE0}" dt="2020-08-03T10:57:12.004" v="58" actId="1076"/>
          <ac:picMkLst>
            <pc:docMk/>
            <pc:sldMk cId="463013251" sldId="266"/>
            <ac:picMk id="7" creationId="{21FE8341-478F-2848-8AEA-3FBC22536418}"/>
          </ac:picMkLst>
        </pc:picChg>
        <pc:picChg chg="de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16" creationId="{8758C38E-A7A6-2044-8E0F-CEA2DCF39004}"/>
          </ac:picMkLst>
        </pc:picChg>
        <pc:picChg chg="del">
          <ac:chgData name="함 진아" userId="853515ff651aadf9" providerId="LiveId" clId="{7F98F92B-5791-1B48-BA8E-D938AE7CFDE0}" dt="2020-08-03T10:55:55.661" v="44" actId="478"/>
          <ac:picMkLst>
            <pc:docMk/>
            <pc:sldMk cId="463013251" sldId="266"/>
            <ac:picMk id="21" creationId="{429734DD-A603-0441-8972-5E4AFB6E5763}"/>
          </ac:picMkLst>
        </pc:picChg>
        <pc:picChg chg="del topLvl">
          <ac:chgData name="함 진아" userId="853515ff651aadf9" providerId="LiveId" clId="{7F98F92B-5791-1B48-BA8E-D938AE7CFDE0}" dt="2020-08-03T10:56:51.162" v="54" actId="478"/>
          <ac:picMkLst>
            <pc:docMk/>
            <pc:sldMk cId="463013251" sldId="266"/>
            <ac:picMk id="25" creationId="{68412396-6637-0F47-B6A5-F73FF73D0D70}"/>
          </ac:picMkLst>
        </pc:picChg>
        <pc:picChg chg="del topLvl">
          <ac:chgData name="함 진아" userId="853515ff651aadf9" providerId="LiveId" clId="{7F98F92B-5791-1B48-BA8E-D938AE7CFDE0}" dt="2020-08-03T10:57:21.972" v="61" actId="478"/>
          <ac:picMkLst>
            <pc:docMk/>
            <pc:sldMk cId="463013251" sldId="266"/>
            <ac:picMk id="27" creationId="{9D6003B9-FFEF-6E48-95DC-712157BB32C0}"/>
          </ac:picMkLst>
        </pc:picChg>
      </pc:sldChg>
      <pc:sldChg chg="addSp delSp modSp">
        <pc:chgData name="함 진아" userId="853515ff651aadf9" providerId="LiveId" clId="{7F98F92B-5791-1B48-BA8E-D938AE7CFDE0}" dt="2020-08-03T10:58:20.796" v="73" actId="1076"/>
        <pc:sldMkLst>
          <pc:docMk/>
          <pc:sldMk cId="1672915030" sldId="267"/>
        </pc:sldMkLst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4" creationId="{176B2F51-DBE6-A646-A305-F7219B592FDA}"/>
          </ac:spMkLst>
        </pc:spChg>
        <pc:spChg chg="mod">
          <ac:chgData name="함 진아" userId="853515ff651aadf9" providerId="LiveId" clId="{7F98F92B-5791-1B48-BA8E-D938AE7CFDE0}" dt="2020-08-03T10:58:20.796" v="73" actId="1076"/>
          <ac:spMkLst>
            <pc:docMk/>
            <pc:sldMk cId="1672915030" sldId="267"/>
            <ac:spMk id="35" creationId="{205DD087-D12D-5348-830B-3AFD20116FE1}"/>
          </ac:spMkLst>
        </pc:spChg>
        <pc:picChg chg="add del mod">
          <ac:chgData name="함 진아" userId="853515ff651aadf9" providerId="LiveId" clId="{7F98F92B-5791-1B48-BA8E-D938AE7CFDE0}" dt="2020-08-03T10:58:09.412" v="68"/>
          <ac:picMkLst>
            <pc:docMk/>
            <pc:sldMk cId="1672915030" sldId="267"/>
            <ac:picMk id="4" creationId="{D838B002-5E0D-0047-B8AE-D18924F191A7}"/>
          </ac:picMkLst>
        </pc:picChg>
        <pc:picChg chg="del">
          <ac:chgData name="함 진아" userId="853515ff651aadf9" providerId="LiveId" clId="{7F98F92B-5791-1B48-BA8E-D938AE7CFDE0}" dt="2020-08-03T10:58:11.008" v="69" actId="478"/>
          <ac:picMkLst>
            <pc:docMk/>
            <pc:sldMk cId="1672915030" sldId="267"/>
            <ac:picMk id="6" creationId="{4067D15A-D74F-BB4A-9227-B0649DB43B03}"/>
          </ac:picMkLst>
        </pc:picChg>
        <pc:picChg chg="del">
          <ac:chgData name="함 진아" userId="853515ff651aadf9" providerId="LiveId" clId="{7F98F92B-5791-1B48-BA8E-D938AE7CFDE0}" dt="2020-08-03T10:58:11.399" v="70" actId="478"/>
          <ac:picMkLst>
            <pc:docMk/>
            <pc:sldMk cId="1672915030" sldId="267"/>
            <ac:picMk id="7" creationId="{86E1B303-48D1-7247-A48A-00885DBC9A2C}"/>
          </ac:picMkLst>
        </pc:picChg>
        <pc:picChg chg="add">
          <ac:chgData name="함 진아" userId="853515ff651aadf9" providerId="LiveId" clId="{7F98F92B-5791-1B48-BA8E-D938AE7CFDE0}" dt="2020-08-03T10:58:12.199" v="71"/>
          <ac:picMkLst>
            <pc:docMk/>
            <pc:sldMk cId="1672915030" sldId="267"/>
            <ac:picMk id="9" creationId="{747DF046-5FE7-5D4D-BED1-8B95D7FB4E36}"/>
          </ac:picMkLst>
        </pc:picChg>
      </pc:sldChg>
      <pc:sldChg chg="addSp delSp modSp">
        <pc:chgData name="함 진아" userId="853515ff651aadf9" providerId="LiveId" clId="{7F98F92B-5791-1B48-BA8E-D938AE7CFDE0}" dt="2020-08-03T10:59:29.164" v="87"/>
        <pc:sldMkLst>
          <pc:docMk/>
          <pc:sldMk cId="2275644347" sldId="268"/>
        </pc:sldMkLst>
        <pc:picChg chg="add del mod">
          <ac:chgData name="함 진아" userId="853515ff651aadf9" providerId="LiveId" clId="{7F98F92B-5791-1B48-BA8E-D938AE7CFDE0}" dt="2020-08-03T10:58:58.839" v="78"/>
          <ac:picMkLst>
            <pc:docMk/>
            <pc:sldMk cId="2275644347" sldId="268"/>
            <ac:picMk id="4" creationId="{EF8F551D-C6AA-3E4E-BA94-EC372A63CA8F}"/>
          </ac:picMkLst>
        </pc:picChg>
        <pc:picChg chg="add del mod">
          <ac:chgData name="함 진아" userId="853515ff651aadf9" providerId="LiveId" clId="{7F98F92B-5791-1B48-BA8E-D938AE7CFDE0}" dt="2020-08-03T10:59:27.894" v="85"/>
          <ac:picMkLst>
            <pc:docMk/>
            <pc:sldMk cId="2275644347" sldId="268"/>
            <ac:picMk id="5" creationId="{D5A16049-2D05-C74F-B81E-F9E66028A823}"/>
          </ac:picMkLst>
        </pc:picChg>
        <pc:picChg chg="add">
          <ac:chgData name="함 진아" userId="853515ff651aadf9" providerId="LiveId" clId="{7F98F92B-5791-1B48-BA8E-D938AE7CFDE0}" dt="2020-08-03T10:59:00.051" v="80"/>
          <ac:picMkLst>
            <pc:docMk/>
            <pc:sldMk cId="2275644347" sldId="268"/>
            <ac:picMk id="9" creationId="{ECB14DB2-8958-3D48-ACD2-44A91B38B1AA}"/>
          </ac:picMkLst>
        </pc:picChg>
        <pc:picChg chg="del">
          <ac:chgData name="함 진아" userId="853515ff651aadf9" providerId="LiveId" clId="{7F98F92B-5791-1B48-BA8E-D938AE7CFDE0}" dt="2020-08-03T10:58:59.804" v="79" actId="478"/>
          <ac:picMkLst>
            <pc:docMk/>
            <pc:sldMk cId="2275644347" sldId="268"/>
            <ac:picMk id="10" creationId="{479FD6A8-098C-3F48-B69F-DB5D77C32196}"/>
          </ac:picMkLst>
        </pc:picChg>
        <pc:picChg chg="add">
          <ac:chgData name="함 진아" userId="853515ff651aadf9" providerId="LiveId" clId="{7F98F92B-5791-1B48-BA8E-D938AE7CFDE0}" dt="2020-08-03T10:59:29.164" v="87"/>
          <ac:picMkLst>
            <pc:docMk/>
            <pc:sldMk cId="2275644347" sldId="268"/>
            <ac:picMk id="12" creationId="{80AE5C6A-0854-5949-9A0A-5A30E16111C9}"/>
          </ac:picMkLst>
        </pc:picChg>
        <pc:picChg chg="del">
          <ac:chgData name="함 진아" userId="853515ff651aadf9" providerId="LiveId" clId="{7F98F92B-5791-1B48-BA8E-D938AE7CFDE0}" dt="2020-08-03T10:59:28.875" v="86" actId="478"/>
          <ac:picMkLst>
            <pc:docMk/>
            <pc:sldMk cId="2275644347" sldId="268"/>
            <ac:picMk id="13" creationId="{261A9407-CA4D-BC4C-BACA-CE4300943F59}"/>
          </ac:picMkLst>
        </pc:picChg>
      </pc:sldChg>
      <pc:sldChg chg="addSp delSp modSp">
        <pc:chgData name="함 진아" userId="853515ff651aadf9" providerId="LiveId" clId="{7F98F92B-5791-1B48-BA8E-D938AE7CFDE0}" dt="2020-08-03T11:03:06.082" v="129"/>
        <pc:sldMkLst>
          <pc:docMk/>
          <pc:sldMk cId="3590075877" sldId="269"/>
        </pc:sldMkLst>
        <pc:picChg chg="add del mod">
          <ac:chgData name="함 진아" userId="853515ff651aadf9" providerId="LiveId" clId="{7F98F92B-5791-1B48-BA8E-D938AE7CFDE0}" dt="2020-08-03T11:00:10.659" v="92"/>
          <ac:picMkLst>
            <pc:docMk/>
            <pc:sldMk cId="3590075877" sldId="269"/>
            <ac:picMk id="4" creationId="{62E7F3A9-0D9C-FD47-8A34-29D6C0D3BE0C}"/>
          </ac:picMkLst>
        </pc:picChg>
        <pc:picChg chg="add del mod">
          <ac:chgData name="함 진아" userId="853515ff651aadf9" providerId="LiveId" clId="{7F98F92B-5791-1B48-BA8E-D938AE7CFDE0}" dt="2020-08-03T11:00:54.191" v="100"/>
          <ac:picMkLst>
            <pc:docMk/>
            <pc:sldMk cId="3590075877" sldId="269"/>
            <ac:picMk id="5" creationId="{45407618-D808-8847-8F2A-1FEDF0964B59}"/>
          </ac:picMkLst>
        </pc:picChg>
        <pc:picChg chg="add del mod">
          <ac:chgData name="함 진아" userId="853515ff651aadf9" providerId="LiveId" clId="{7F98F92B-5791-1B48-BA8E-D938AE7CFDE0}" dt="2020-08-03T11:01:28.015" v="105"/>
          <ac:picMkLst>
            <pc:docMk/>
            <pc:sldMk cId="3590075877" sldId="269"/>
            <ac:picMk id="6" creationId="{7806C2EE-973F-5542-822D-1D8F894AC337}"/>
          </ac:picMkLst>
        </pc:picChg>
        <pc:picChg chg="add del mod">
          <ac:chgData name="함 진아" userId="853515ff651aadf9" providerId="LiveId" clId="{7F98F92B-5791-1B48-BA8E-D938AE7CFDE0}" dt="2020-08-03T11:02:11.171" v="118"/>
          <ac:picMkLst>
            <pc:docMk/>
            <pc:sldMk cId="3590075877" sldId="269"/>
            <ac:picMk id="7" creationId="{6DB89057-F673-FB4D-A9B6-4ED41055B00A}"/>
          </ac:picMkLst>
        </pc:picChg>
        <pc:picChg chg="add del mod">
          <ac:chgData name="함 진아" userId="853515ff651aadf9" providerId="LiveId" clId="{7F98F92B-5791-1B48-BA8E-D938AE7CFDE0}" dt="2020-08-03T11:03:04.738" v="127"/>
          <ac:picMkLst>
            <pc:docMk/>
            <pc:sldMk cId="3590075877" sldId="269"/>
            <ac:picMk id="8" creationId="{AEB9ACAE-196D-D242-9653-F0B8FA53C818}"/>
          </ac:picMkLst>
        </pc:picChg>
        <pc:picChg chg="add">
          <ac:chgData name="함 진아" userId="853515ff651aadf9" providerId="LiveId" clId="{7F98F92B-5791-1B48-BA8E-D938AE7CFDE0}" dt="2020-08-03T11:00:11.961" v="94"/>
          <ac:picMkLst>
            <pc:docMk/>
            <pc:sldMk cId="3590075877" sldId="269"/>
            <ac:picMk id="10" creationId="{37CA4389-75CF-FD46-BF8E-0BDDDE50B757}"/>
          </ac:picMkLst>
        </pc:picChg>
        <pc:picChg chg="add">
          <ac:chgData name="함 진아" userId="853515ff651aadf9" providerId="LiveId" clId="{7F98F92B-5791-1B48-BA8E-D938AE7CFDE0}" dt="2020-08-03T11:00:56.512" v="102"/>
          <ac:picMkLst>
            <pc:docMk/>
            <pc:sldMk cId="3590075877" sldId="269"/>
            <ac:picMk id="12" creationId="{70A513BE-7EA4-5749-89FD-085B3BF5019F}"/>
          </ac:picMkLst>
        </pc:picChg>
        <pc:picChg chg="del">
          <ac:chgData name="함 진아" userId="853515ff651aadf9" providerId="LiveId" clId="{7F98F92B-5791-1B48-BA8E-D938AE7CFDE0}" dt="2020-08-03T11:00:11.670" v="93" actId="478"/>
          <ac:picMkLst>
            <pc:docMk/>
            <pc:sldMk cId="3590075877" sldId="269"/>
            <ac:picMk id="15" creationId="{C1F2DEAE-25F7-1749-8909-C5F0C6549BAD}"/>
          </ac:picMkLst>
        </pc:picChg>
        <pc:picChg chg="del">
          <ac:chgData name="함 진아" userId="853515ff651aadf9" providerId="LiveId" clId="{7F98F92B-5791-1B48-BA8E-D938AE7CFDE0}" dt="2020-08-03T11:00:55.936" v="101" actId="478"/>
          <ac:picMkLst>
            <pc:docMk/>
            <pc:sldMk cId="3590075877" sldId="269"/>
            <ac:picMk id="16" creationId="{89291F30-8633-6442-9A0F-916C21834455}"/>
          </ac:picMkLst>
        </pc:picChg>
        <pc:picChg chg="add">
          <ac:chgData name="함 진아" userId="853515ff651aadf9" providerId="LiveId" clId="{7F98F92B-5791-1B48-BA8E-D938AE7CFDE0}" dt="2020-08-03T11:02:12.607" v="120"/>
          <ac:picMkLst>
            <pc:docMk/>
            <pc:sldMk cId="3590075877" sldId="269"/>
            <ac:picMk id="17" creationId="{3051CCDE-57DD-1B4E-B87E-788333910DA6}"/>
          </ac:picMkLst>
        </pc:picChg>
        <pc:picChg chg="add">
          <ac:chgData name="함 진아" userId="853515ff651aadf9" providerId="LiveId" clId="{7F98F92B-5791-1B48-BA8E-D938AE7CFDE0}" dt="2020-08-03T11:03:06.082" v="129"/>
          <ac:picMkLst>
            <pc:docMk/>
            <pc:sldMk cId="3590075877" sldId="269"/>
            <ac:picMk id="18" creationId="{77313C73-381D-AD4B-9015-ABDFA2F54EC9}"/>
          </ac:picMkLst>
        </pc:picChg>
        <pc:picChg chg="del">
          <ac:chgData name="함 진아" userId="853515ff651aadf9" providerId="LiveId" clId="{7F98F92B-5791-1B48-BA8E-D938AE7CFDE0}" dt="2020-08-03T11:02:12.212" v="119" actId="478"/>
          <ac:picMkLst>
            <pc:docMk/>
            <pc:sldMk cId="3590075877" sldId="269"/>
            <ac:picMk id="21" creationId="{147B6798-B3D3-6A42-9F05-EFE889AC8BAD}"/>
          </ac:picMkLst>
        </pc:picChg>
        <pc:picChg chg="del">
          <ac:chgData name="함 진아" userId="853515ff651aadf9" providerId="LiveId" clId="{7F98F92B-5791-1B48-BA8E-D938AE7CFDE0}" dt="2020-08-03T11:03:05.718" v="128" actId="478"/>
          <ac:picMkLst>
            <pc:docMk/>
            <pc:sldMk cId="3590075877" sldId="269"/>
            <ac:picMk id="22" creationId="{3AE3A124-6708-E647-8E13-031ED5A9C7FB}"/>
          </ac:picMkLst>
        </pc:picChg>
      </pc:sldChg>
      <pc:sldChg chg="addSp delSp modSp">
        <pc:chgData name="함 진아" userId="853515ff651aadf9" providerId="LiveId" clId="{7F98F92B-5791-1B48-BA8E-D938AE7CFDE0}" dt="2020-08-03T11:03:43.510" v="136"/>
        <pc:sldMkLst>
          <pc:docMk/>
          <pc:sldMk cId="590343436" sldId="270"/>
        </pc:sldMkLst>
        <pc:picChg chg="add del mod">
          <ac:chgData name="함 진아" userId="853515ff651aadf9" providerId="LiveId" clId="{7F98F92B-5791-1B48-BA8E-D938AE7CFDE0}" dt="2020-08-03T11:03:42.298" v="134"/>
          <ac:picMkLst>
            <pc:docMk/>
            <pc:sldMk cId="590343436" sldId="270"/>
            <ac:picMk id="4" creationId="{AE5B1E1A-AF99-B748-B012-158FE8344D13}"/>
          </ac:picMkLst>
        </pc:picChg>
        <pc:picChg chg="add del mod">
          <ac:chgData name="함 진아" userId="853515ff651aadf9" providerId="LiveId" clId="{7F98F92B-5791-1B48-BA8E-D938AE7CFDE0}" dt="2020-08-03T11:01:36.597" v="111"/>
          <ac:picMkLst>
            <pc:docMk/>
            <pc:sldMk cId="590343436" sldId="270"/>
            <ac:picMk id="10" creationId="{047D7DAD-EC85-084B-8C63-005398BB6177}"/>
          </ac:picMkLst>
        </pc:picChg>
        <pc:picChg chg="add">
          <ac:chgData name="함 진아" userId="853515ff651aadf9" providerId="LiveId" clId="{7F98F92B-5791-1B48-BA8E-D938AE7CFDE0}" dt="2020-08-03T11:01:37.837" v="113"/>
          <ac:picMkLst>
            <pc:docMk/>
            <pc:sldMk cId="590343436" sldId="270"/>
            <ac:picMk id="11" creationId="{B0D756CE-A865-6B46-A6B2-EDE1E84CAE4A}"/>
          </ac:picMkLst>
        </pc:picChg>
        <pc:picChg chg="add">
          <ac:chgData name="함 진아" userId="853515ff651aadf9" providerId="LiveId" clId="{7F98F92B-5791-1B48-BA8E-D938AE7CFDE0}" dt="2020-08-03T11:03:43.510" v="136"/>
          <ac:picMkLst>
            <pc:docMk/>
            <pc:sldMk cId="590343436" sldId="270"/>
            <ac:picMk id="12" creationId="{F4199C47-EA53-1246-85E0-519164E3FD36}"/>
          </ac:picMkLst>
        </pc:picChg>
        <pc:picChg chg="del">
          <ac:chgData name="함 진아" userId="853515ff651aadf9" providerId="LiveId" clId="{7F98F92B-5791-1B48-BA8E-D938AE7CFDE0}" dt="2020-08-03T11:01:37.547" v="112" actId="478"/>
          <ac:picMkLst>
            <pc:docMk/>
            <pc:sldMk cId="590343436" sldId="270"/>
            <ac:picMk id="14" creationId="{78696A73-1289-164F-AAFF-D9DE95B184B8}"/>
          </ac:picMkLst>
        </pc:picChg>
        <pc:picChg chg="del">
          <ac:chgData name="함 진아" userId="853515ff651aadf9" providerId="LiveId" clId="{7F98F92B-5791-1B48-BA8E-D938AE7CFDE0}" dt="2020-08-03T11:03:43.234" v="135" actId="478"/>
          <ac:picMkLst>
            <pc:docMk/>
            <pc:sldMk cId="590343436" sldId="270"/>
            <ac:picMk id="16" creationId="{2DB3FCEA-9FBA-8C41-BD43-7C03E190E013}"/>
          </ac:picMkLst>
        </pc:picChg>
      </pc:sldChg>
      <pc:sldChg chg="addSp delSp modSp">
        <pc:chgData name="함 진아" userId="853515ff651aadf9" providerId="LiveId" clId="{7F98F92B-5791-1B48-BA8E-D938AE7CFDE0}" dt="2020-08-03T11:05:04.130" v="157" actId="1076"/>
        <pc:sldMkLst>
          <pc:docMk/>
          <pc:sldMk cId="1738699009" sldId="271"/>
        </pc:sldMkLst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11" creationId="{D91F4BF9-E083-D942-9666-5B2063C15C07}"/>
          </ac:spMkLst>
        </pc:spChg>
        <pc:spChg chg="mod">
          <ac:chgData name="함 진아" userId="853515ff651aadf9" providerId="LiveId" clId="{7F98F92B-5791-1B48-BA8E-D938AE7CFDE0}" dt="2020-08-03T11:04:56.166" v="156" actId="1038"/>
          <ac:spMkLst>
            <pc:docMk/>
            <pc:sldMk cId="1738699009" sldId="271"/>
            <ac:spMk id="23" creationId="{1591665B-2E2B-7248-AAF5-BC49EB8A6B74}"/>
          </ac:spMkLst>
        </pc:spChg>
        <pc:grpChg chg="del">
          <ac:chgData name="함 진아" userId="853515ff651aadf9" providerId="LiveId" clId="{7F98F92B-5791-1B48-BA8E-D938AE7CFDE0}" dt="2020-08-03T11:04:11.944" v="142" actId="478"/>
          <ac:grpSpMkLst>
            <pc:docMk/>
            <pc:sldMk cId="1738699009" sldId="271"/>
            <ac:grpSpMk id="28" creationId="{F37982D1-446E-C84D-8C83-54C32CE50935}"/>
          </ac:grpSpMkLst>
        </pc:grpChg>
        <pc:picChg chg="add del mod">
          <ac:chgData name="함 진아" userId="853515ff651aadf9" providerId="LiveId" clId="{7F98F92B-5791-1B48-BA8E-D938AE7CFDE0}" dt="2020-08-03T11:04:11.023" v="141"/>
          <ac:picMkLst>
            <pc:docMk/>
            <pc:sldMk cId="1738699009" sldId="271"/>
            <ac:picMk id="4" creationId="{8DF821C0-E217-EA4E-A6E8-FF83BD1B454B}"/>
          </ac:picMkLst>
        </pc:picChg>
        <pc:picChg chg="add del mod">
          <ac:chgData name="함 진아" userId="853515ff651aadf9" providerId="LiveId" clId="{7F98F92B-5791-1B48-BA8E-D938AE7CFDE0}" dt="2020-08-03T11:04:35.207" v="147"/>
          <ac:picMkLst>
            <pc:docMk/>
            <pc:sldMk cId="1738699009" sldId="271"/>
            <ac:picMk id="5" creationId="{16C131D2-D237-3542-9058-4E6F66CAAD2E}"/>
          </ac:picMkLst>
        </pc:picChg>
        <pc:picChg chg="del">
          <ac:chgData name="함 진아" userId="853515ff651aadf9" providerId="LiveId" clId="{7F98F92B-5791-1B48-BA8E-D938AE7CFDE0}" dt="2020-08-03T11:04:36.665" v="148" actId="478"/>
          <ac:picMkLst>
            <pc:docMk/>
            <pc:sldMk cId="1738699009" sldId="271"/>
            <ac:picMk id="10" creationId="{67BE73F0-9D38-A94B-89FE-C18D564F99EC}"/>
          </ac:picMkLst>
        </pc:picChg>
        <pc:picChg chg="add mod">
          <ac:chgData name="함 진아" userId="853515ff651aadf9" providerId="LiveId" clId="{7F98F92B-5791-1B48-BA8E-D938AE7CFDE0}" dt="2020-08-03T11:05:04.130" v="157" actId="1076"/>
          <ac:picMkLst>
            <pc:docMk/>
            <pc:sldMk cId="1738699009" sldId="271"/>
            <ac:picMk id="12" creationId="{31D0D75B-5B1F-5947-904F-06A3DEC07691}"/>
          </ac:picMkLst>
        </pc:picChg>
        <pc:picChg chg="add mod">
          <ac:chgData name="함 진아" userId="853515ff651aadf9" providerId="LiveId" clId="{7F98F92B-5791-1B48-BA8E-D938AE7CFDE0}" dt="2020-08-03T11:04:45.812" v="153" actId="171"/>
          <ac:picMkLst>
            <pc:docMk/>
            <pc:sldMk cId="1738699009" sldId="271"/>
            <ac:picMk id="14" creationId="{CE1AAF1B-AC1C-1249-9F0F-A120F19730AB}"/>
          </ac:picMkLst>
        </pc:picChg>
        <pc:cxnChg chg="mod">
          <ac:chgData name="함 진아" userId="853515ff651aadf9" providerId="LiveId" clId="{7F98F92B-5791-1B48-BA8E-D938AE7CFDE0}" dt="2020-08-03T11:04:56.166" v="156" actId="1038"/>
          <ac:cxnSpMkLst>
            <pc:docMk/>
            <pc:sldMk cId="1738699009" sldId="271"/>
            <ac:cxnSpMk id="24" creationId="{7DE5AA58-D47A-9A4B-A955-E073AF00AA9F}"/>
          </ac:cxnSpMkLst>
        </pc:cxnChg>
      </pc:sldChg>
      <pc:sldChg chg="addSp delSp modSp">
        <pc:chgData name="함 진아" userId="853515ff651aadf9" providerId="LiveId" clId="{7F98F92B-5791-1B48-BA8E-D938AE7CFDE0}" dt="2020-08-03T11:05:32.455" v="166"/>
        <pc:sldMkLst>
          <pc:docMk/>
          <pc:sldMk cId="111050169" sldId="272"/>
        </pc:sldMkLst>
        <pc:grpChg chg="del">
          <ac:chgData name="함 진아" userId="853515ff651aadf9" providerId="LiveId" clId="{7F98F92B-5791-1B48-BA8E-D938AE7CFDE0}" dt="2020-08-03T11:05:07.010" v="158" actId="478"/>
          <ac:grpSpMkLst>
            <pc:docMk/>
            <pc:sldMk cId="111050169" sldId="272"/>
            <ac:grpSpMk id="20" creationId="{8E891701-678C-1146-8FD4-A2CD10E66E5B}"/>
          </ac:grpSpMkLst>
        </pc:grpChg>
        <pc:picChg chg="add del mod">
          <ac:chgData name="함 진아" userId="853515ff651aadf9" providerId="LiveId" clId="{7F98F92B-5791-1B48-BA8E-D938AE7CFDE0}" dt="2020-08-03T11:05:31.363" v="164"/>
          <ac:picMkLst>
            <pc:docMk/>
            <pc:sldMk cId="111050169" sldId="272"/>
            <ac:picMk id="4" creationId="{B061D9DD-6E63-C94E-8887-D9D4CB2AACCA}"/>
          </ac:picMkLst>
        </pc:picChg>
        <pc:picChg chg="del">
          <ac:chgData name="함 진아" userId="853515ff651aadf9" providerId="LiveId" clId="{7F98F92B-5791-1B48-BA8E-D938AE7CFDE0}" dt="2020-08-03T11:05:32.239" v="165" actId="478"/>
          <ac:picMkLst>
            <pc:docMk/>
            <pc:sldMk cId="111050169" sldId="272"/>
            <ac:picMk id="5" creationId="{0B27E88C-A049-BF4B-BF76-988A36554B53}"/>
          </ac:picMkLst>
        </pc:picChg>
        <pc:picChg chg="add">
          <ac:chgData name="함 진아" userId="853515ff651aadf9" providerId="LiveId" clId="{7F98F92B-5791-1B48-BA8E-D938AE7CFDE0}" dt="2020-08-03T11:05:07.300" v="159"/>
          <ac:picMkLst>
            <pc:docMk/>
            <pc:sldMk cId="111050169" sldId="272"/>
            <ac:picMk id="11" creationId="{EA13827D-9222-2441-9BB3-ACEA62B74446}"/>
          </ac:picMkLst>
        </pc:picChg>
        <pc:picChg chg="add">
          <ac:chgData name="함 진아" userId="853515ff651aadf9" providerId="LiveId" clId="{7F98F92B-5791-1B48-BA8E-D938AE7CFDE0}" dt="2020-08-03T11:05:32.455" v="166"/>
          <ac:picMkLst>
            <pc:docMk/>
            <pc:sldMk cId="111050169" sldId="272"/>
            <ac:picMk id="14" creationId="{E5BF3435-9A09-B642-8E14-945AEABC71C9}"/>
          </ac:picMkLst>
        </pc:picChg>
      </pc:sldChg>
      <pc:sldChg chg="addSp delSp modSp">
        <pc:chgData name="함 진아" userId="853515ff651aadf9" providerId="LiveId" clId="{7F98F92B-5791-1B48-BA8E-D938AE7CFDE0}" dt="2020-08-03T11:06:22.300" v="179"/>
        <pc:sldMkLst>
          <pc:docMk/>
          <pc:sldMk cId="2189661298" sldId="273"/>
        </pc:sldMkLst>
        <pc:grpChg chg="del">
          <ac:chgData name="함 진아" userId="853515ff651aadf9" providerId="LiveId" clId="{7F98F92B-5791-1B48-BA8E-D938AE7CFDE0}" dt="2020-08-03T11:05:57.635" v="171" actId="478"/>
          <ac:grpSpMkLst>
            <pc:docMk/>
            <pc:sldMk cId="2189661298" sldId="273"/>
            <ac:grpSpMk id="28" creationId="{DA80D998-FF8E-E640-86FD-10E8C98CC422}"/>
          </ac:grpSpMkLst>
        </pc:grpChg>
        <pc:picChg chg="add del mod">
          <ac:chgData name="함 진아" userId="853515ff651aadf9" providerId="LiveId" clId="{7F98F92B-5791-1B48-BA8E-D938AE7CFDE0}" dt="2020-08-03T11:05:56.700" v="170"/>
          <ac:picMkLst>
            <pc:docMk/>
            <pc:sldMk cId="2189661298" sldId="273"/>
            <ac:picMk id="4" creationId="{DA03BB7E-6826-614A-A152-ABB267F79524}"/>
          </ac:picMkLst>
        </pc:picChg>
        <pc:picChg chg="add del mod">
          <ac:chgData name="함 진아" userId="853515ff651aadf9" providerId="LiveId" clId="{7F98F92B-5791-1B48-BA8E-D938AE7CFDE0}" dt="2020-08-03T11:06:21.209" v="177"/>
          <ac:picMkLst>
            <pc:docMk/>
            <pc:sldMk cId="2189661298" sldId="273"/>
            <ac:picMk id="5" creationId="{FA2621F1-AAA7-2F4B-BD4A-52ED13D05252}"/>
          </ac:picMkLst>
        </pc:picChg>
        <pc:picChg chg="add">
          <ac:chgData name="함 진아" userId="853515ff651aadf9" providerId="LiveId" clId="{7F98F92B-5791-1B48-BA8E-D938AE7CFDE0}" dt="2020-08-03T11:05:57.940" v="172"/>
          <ac:picMkLst>
            <pc:docMk/>
            <pc:sldMk cId="2189661298" sldId="273"/>
            <ac:picMk id="9" creationId="{EA57FE49-D2F1-A34C-A7A1-426C7EEDB77F}"/>
          </ac:picMkLst>
        </pc:picChg>
        <pc:picChg chg="add">
          <ac:chgData name="함 진아" userId="853515ff651aadf9" providerId="LiveId" clId="{7F98F92B-5791-1B48-BA8E-D938AE7CFDE0}" dt="2020-08-03T11:06:22.300" v="179"/>
          <ac:picMkLst>
            <pc:docMk/>
            <pc:sldMk cId="2189661298" sldId="273"/>
            <ac:picMk id="11" creationId="{A98CCEB7-C82D-DF47-81BF-19A20E571CEB}"/>
          </ac:picMkLst>
        </pc:picChg>
        <pc:picChg chg="del">
          <ac:chgData name="함 진아" userId="853515ff651aadf9" providerId="LiveId" clId="{7F98F92B-5791-1B48-BA8E-D938AE7CFDE0}" dt="2020-08-03T11:06:22.070" v="178" actId="478"/>
          <ac:picMkLst>
            <pc:docMk/>
            <pc:sldMk cId="2189661298" sldId="273"/>
            <ac:picMk id="12" creationId="{050CFD6B-BE03-DF4B-A7AA-C464619F7A6C}"/>
          </ac:picMkLst>
        </pc:picChg>
      </pc:sldChg>
      <pc:sldChg chg="addSp delSp modSp">
        <pc:chgData name="함 진아" userId="853515ff651aadf9" providerId="LiveId" clId="{7F98F92B-5791-1B48-BA8E-D938AE7CFDE0}" dt="2020-08-03T11:08:05.217" v="197"/>
        <pc:sldMkLst>
          <pc:docMk/>
          <pc:sldMk cId="1498579807" sldId="274"/>
        </pc:sldMkLst>
        <pc:grpChg chg="del">
          <ac:chgData name="함 진아" userId="853515ff651aadf9" providerId="LiveId" clId="{7F98F92B-5791-1B48-BA8E-D938AE7CFDE0}" dt="2020-08-03T11:06:49.850" v="184" actId="478"/>
          <ac:grpSpMkLst>
            <pc:docMk/>
            <pc:sldMk cId="1498579807" sldId="274"/>
            <ac:grpSpMk id="11" creationId="{127F791B-A3DB-624D-A2D6-19468099EA1E}"/>
          </ac:grpSpMkLst>
        </pc:grpChg>
        <pc:picChg chg="add del mod">
          <ac:chgData name="함 진아" userId="853515ff651aadf9" providerId="LiveId" clId="{7F98F92B-5791-1B48-BA8E-D938AE7CFDE0}" dt="2020-08-03T11:06:47.716" v="183"/>
          <ac:picMkLst>
            <pc:docMk/>
            <pc:sldMk cId="1498579807" sldId="274"/>
            <ac:picMk id="4" creationId="{1CE70143-BB80-614D-8520-1FA9FB000FF9}"/>
          </ac:picMkLst>
        </pc:picChg>
        <pc:picChg chg="add mod">
          <ac:chgData name="함 진아" userId="853515ff651aadf9" providerId="LiveId" clId="{7F98F92B-5791-1B48-BA8E-D938AE7CFDE0}" dt="2020-08-03T11:07:35.144" v="191" actId="14100"/>
          <ac:picMkLst>
            <pc:docMk/>
            <pc:sldMk cId="1498579807" sldId="274"/>
            <ac:picMk id="5" creationId="{0BDC9653-5B85-5845-AE7F-6C14BE71BB24}"/>
          </ac:picMkLst>
        </pc:picChg>
        <pc:picChg chg="add del mod">
          <ac:chgData name="함 진아" userId="853515ff651aadf9" providerId="LiveId" clId="{7F98F92B-5791-1B48-BA8E-D938AE7CFDE0}" dt="2020-08-03T11:08:03.946" v="195"/>
          <ac:picMkLst>
            <pc:docMk/>
            <pc:sldMk cId="1498579807" sldId="274"/>
            <ac:picMk id="6" creationId="{51C081B8-2F0B-474A-ABBD-A51681C46406}"/>
          </ac:picMkLst>
        </pc:picChg>
        <pc:picChg chg="add">
          <ac:chgData name="함 진아" userId="853515ff651aadf9" providerId="LiveId" clId="{7F98F92B-5791-1B48-BA8E-D938AE7CFDE0}" dt="2020-08-03T11:06:50.638" v="185"/>
          <ac:picMkLst>
            <pc:docMk/>
            <pc:sldMk cId="1498579807" sldId="274"/>
            <ac:picMk id="12" creationId="{E6455F7B-9865-DA4A-9518-BC1790DBD3BE}"/>
          </ac:picMkLst>
        </pc:picChg>
        <pc:picChg chg="del">
          <ac:chgData name="함 진아" userId="853515ff651aadf9" providerId="LiveId" clId="{7F98F92B-5791-1B48-BA8E-D938AE7CFDE0}" dt="2020-08-03T11:08:05.002" v="196" actId="478"/>
          <ac:picMkLst>
            <pc:docMk/>
            <pc:sldMk cId="1498579807" sldId="274"/>
            <ac:picMk id="17" creationId="{289F8778-6276-5541-9A76-1726E7360D8D}"/>
          </ac:picMkLst>
        </pc:picChg>
        <pc:picChg chg="add">
          <ac:chgData name="함 진아" userId="853515ff651aadf9" providerId="LiveId" clId="{7F98F92B-5791-1B48-BA8E-D938AE7CFDE0}" dt="2020-08-03T11:08:05.217" v="197"/>
          <ac:picMkLst>
            <pc:docMk/>
            <pc:sldMk cId="1498579807" sldId="274"/>
            <ac:picMk id="18" creationId="{1858A129-9CDA-3E43-AB85-00CA5898FB2F}"/>
          </ac:picMkLst>
        </pc:picChg>
      </pc:sldChg>
      <pc:sldChg chg="addSp delSp modSp">
        <pc:chgData name="함 진아" userId="853515ff651aadf9" providerId="LiveId" clId="{7F98F92B-5791-1B48-BA8E-D938AE7CFDE0}" dt="2020-08-03T11:11:48.587" v="257"/>
        <pc:sldMkLst>
          <pc:docMk/>
          <pc:sldMk cId="1855287515" sldId="275"/>
        </pc:sldMkLst>
        <pc:spChg chg="mod">
          <ac:chgData name="함 진아" userId="853515ff651aadf9" providerId="LiveId" clId="{7F98F92B-5791-1B48-BA8E-D938AE7CFDE0}" dt="2020-08-03T11:09:21.891" v="210" actId="166"/>
          <ac:spMkLst>
            <pc:docMk/>
            <pc:sldMk cId="1855287515" sldId="275"/>
            <ac:spMk id="23" creationId="{F59B4715-78EB-D44D-BA81-129E55FEFC2A}"/>
          </ac:spMkLst>
        </pc:spChg>
        <pc:grpChg chg="add del mod">
          <ac:chgData name="함 진아" userId="853515ff651aadf9" providerId="LiveId" clId="{7F98F92B-5791-1B48-BA8E-D938AE7CFDE0}" dt="2020-08-03T11:09:09.511" v="207"/>
          <ac:grpSpMkLst>
            <pc:docMk/>
            <pc:sldMk cId="1855287515" sldId="275"/>
            <ac:grpSpMk id="8" creationId="{90FED479-3B61-DC4B-A8CA-DA10547C52B8}"/>
          </ac:grpSpMkLst>
        </pc:grpChg>
        <pc:grpChg chg="del">
          <ac:chgData name="함 진아" userId="853515ff651aadf9" providerId="LiveId" clId="{7F98F92B-5791-1B48-BA8E-D938AE7CFDE0}" dt="2020-08-03T11:09:10.973" v="208" actId="478"/>
          <ac:grpSpMkLst>
            <pc:docMk/>
            <pc:sldMk cId="1855287515" sldId="275"/>
            <ac:grpSpMk id="12" creationId="{00812D19-39A9-1A4E-B587-DF6003AECC1B}"/>
          </ac:grpSpMkLst>
        </pc:grpChg>
        <pc:grpChg chg="add del mod">
          <ac:chgData name="함 진아" userId="853515ff651aadf9" providerId="LiveId" clId="{7F98F92B-5791-1B48-BA8E-D938AE7CFDE0}" dt="2020-08-03T11:10:20.545" v="218" actId="478"/>
          <ac:grpSpMkLst>
            <pc:docMk/>
            <pc:sldMk cId="1855287515" sldId="275"/>
            <ac:grpSpMk id="13" creationId="{84B04828-609C-B74F-BDBE-8B6AFE6319F7}"/>
          </ac:grpSpMkLst>
        </pc:grpChg>
        <pc:grpChg chg="add del mod">
          <ac:chgData name="함 진아" userId="853515ff651aadf9" providerId="LiveId" clId="{7F98F92B-5791-1B48-BA8E-D938AE7CFDE0}" dt="2020-08-03T11:11:06.830" v="227"/>
          <ac:grpSpMkLst>
            <pc:docMk/>
            <pc:sldMk cId="1855287515" sldId="275"/>
            <ac:grpSpMk id="15" creationId="{3CE49AD8-9448-A747-B9AA-2ABDA84C2E53}"/>
          </ac:grpSpMkLst>
        </pc:grpChg>
        <pc:grpChg chg="add">
          <ac:chgData name="함 진아" userId="853515ff651aadf9" providerId="LiveId" clId="{7F98F92B-5791-1B48-BA8E-D938AE7CFDE0}" dt="2020-08-03T11:09:12.133" v="209"/>
          <ac:grpSpMkLst>
            <pc:docMk/>
            <pc:sldMk cId="1855287515" sldId="275"/>
            <ac:grpSpMk id="16" creationId="{D2BB029E-16CF-CD45-ADD2-8C29F5BB5FEB}"/>
          </ac:grpSpMkLst>
        </pc:grpChg>
        <pc:grpChg chg="del">
          <ac:chgData name="함 진아" userId="853515ff651aadf9" providerId="LiveId" clId="{7F98F92B-5791-1B48-BA8E-D938AE7CFDE0}" dt="2020-08-03T11:11:07.960" v="228" actId="478"/>
          <ac:grpSpMkLst>
            <pc:docMk/>
            <pc:sldMk cId="1855287515" sldId="275"/>
            <ac:grpSpMk id="21" creationId="{11EF7B7E-2E8E-4242-86B9-126D515023A3}"/>
          </ac:grpSpMkLst>
        </pc:grpChg>
        <pc:grpChg chg="add del mod">
          <ac:chgData name="함 진아" userId="853515ff651aadf9" providerId="LiveId" clId="{7F98F92B-5791-1B48-BA8E-D938AE7CFDE0}" dt="2020-08-03T11:11:15.864" v="248"/>
          <ac:grpSpMkLst>
            <pc:docMk/>
            <pc:sldMk cId="1855287515" sldId="275"/>
            <ac:grpSpMk id="24" creationId="{EBCE22B4-3340-454E-9BE2-A280BFD0EE71}"/>
          </ac:grpSpMkLst>
        </pc:grpChg>
        <pc:grpChg chg="add mod">
          <ac:chgData name="함 진아" userId="853515ff651aadf9" providerId="LiveId" clId="{7F98F92B-5791-1B48-BA8E-D938AE7CFDE0}" dt="2020-08-03T11:11:23.523" v="251" actId="1076"/>
          <ac:grpSpMkLst>
            <pc:docMk/>
            <pc:sldMk cId="1855287515" sldId="275"/>
            <ac:grpSpMk id="27" creationId="{388FBE93-6EE1-FE4C-8AB9-6036328ABC37}"/>
          </ac:grpSpMkLst>
        </pc:grp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4" creationId="{1BDE48E5-13B0-A34E-8710-B62599D4F642}"/>
          </ac:picMkLst>
        </pc:picChg>
        <pc:picChg chg="add mod">
          <ac:chgData name="함 진아" userId="853515ff651aadf9" providerId="LiveId" clId="{7F98F92B-5791-1B48-BA8E-D938AE7CFDE0}" dt="2020-08-03T11:08:47.724" v="201" actId="164"/>
          <ac:picMkLst>
            <pc:docMk/>
            <pc:sldMk cId="1855287515" sldId="275"/>
            <ac:picMk id="6" creationId="{F61185F7-0160-E54E-809A-A94C4229FEDA}"/>
          </ac:picMkLst>
        </pc:picChg>
        <pc:picChg chg="del">
          <ac:chgData name="함 진아" userId="853515ff651aadf9" providerId="LiveId" clId="{7F98F92B-5791-1B48-BA8E-D938AE7CFDE0}" dt="2020-08-03T11:11:48.311" v="256" actId="478"/>
          <ac:picMkLst>
            <pc:docMk/>
            <pc:sldMk cId="1855287515" sldId="275"/>
            <ac:picMk id="9" creationId="{75106414-A87A-EF49-A080-93CAB623F28A}"/>
          </ac:picMkLst>
        </pc:picChg>
        <pc:picChg chg="add del mod topLvl">
          <ac:chgData name="함 진아" userId="853515ff651aadf9" providerId="LiveId" clId="{7F98F92B-5791-1B48-BA8E-D938AE7CFDE0}" dt="2020-08-03T11:10:20.545" v="218" actId="478"/>
          <ac:picMkLst>
            <pc:docMk/>
            <pc:sldMk cId="1855287515" sldId="275"/>
            <ac:picMk id="10" creationId="{B8208459-CFAF-4E46-BE7A-287B23F52749}"/>
          </ac:picMkLst>
        </pc:picChg>
        <pc:picChg chg="add mod topLvl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1" creationId="{B0DC1980-4C80-A34E-ACDC-1A62169EC3A9}"/>
          </ac:picMkLst>
        </pc:picChg>
        <pc:picChg chg="add mod">
          <ac:chgData name="함 진아" userId="853515ff651aadf9" providerId="LiveId" clId="{7F98F92B-5791-1B48-BA8E-D938AE7CFDE0}" dt="2020-08-03T11:10:51.734" v="222" actId="164"/>
          <ac:picMkLst>
            <pc:docMk/>
            <pc:sldMk cId="1855287515" sldId="275"/>
            <ac:picMk id="14" creationId="{638E3FB8-F92A-C943-AC18-62E9FF5E107F}"/>
          </ac:picMkLst>
        </pc:picChg>
        <pc:picChg chg="add del mod">
          <ac:chgData name="함 진아" userId="853515ff651aadf9" providerId="LiveId" clId="{7F98F92B-5791-1B48-BA8E-D938AE7CFDE0}" dt="2020-08-03T11:11:47.375" v="255"/>
          <ac:picMkLst>
            <pc:docMk/>
            <pc:sldMk cId="1855287515" sldId="275"/>
            <ac:picMk id="30" creationId="{C65545C2-2616-C24D-8DB5-42F07551F394}"/>
          </ac:picMkLst>
        </pc:picChg>
        <pc:picChg chg="add">
          <ac:chgData name="함 진아" userId="853515ff651aadf9" providerId="LiveId" clId="{7F98F92B-5791-1B48-BA8E-D938AE7CFDE0}" dt="2020-08-03T11:11:48.587" v="257"/>
          <ac:picMkLst>
            <pc:docMk/>
            <pc:sldMk cId="1855287515" sldId="275"/>
            <ac:picMk id="31" creationId="{1ACA741E-57A7-3E4C-8EE1-DF71CCA672F1}"/>
          </ac:picMkLst>
        </pc:picChg>
      </pc:sldChg>
      <pc:sldChg chg="addSp delSp modSp">
        <pc:chgData name="함 진아" userId="853515ff651aadf9" providerId="LiveId" clId="{7F98F92B-5791-1B48-BA8E-D938AE7CFDE0}" dt="2020-08-03T11:12:08.358" v="263"/>
        <pc:sldMkLst>
          <pc:docMk/>
          <pc:sldMk cId="1792183863" sldId="276"/>
        </pc:sldMkLst>
        <pc:grpChg chg="del">
          <ac:chgData name="함 진아" userId="853515ff651aadf9" providerId="LiveId" clId="{7F98F92B-5791-1B48-BA8E-D938AE7CFDE0}" dt="2020-08-03T11:12:08.096" v="262" actId="478"/>
          <ac:grpSpMkLst>
            <pc:docMk/>
            <pc:sldMk cId="1792183863" sldId="276"/>
            <ac:grpSpMk id="11" creationId="{0B9C0140-08FE-954A-AD8C-BBAD6A6BF460}"/>
          </ac:grpSpMkLst>
        </pc:grpChg>
        <pc:picChg chg="add del mod">
          <ac:chgData name="함 진아" userId="853515ff651aadf9" providerId="LiveId" clId="{7F98F92B-5791-1B48-BA8E-D938AE7CFDE0}" dt="2020-08-03T11:12:07.205" v="261"/>
          <ac:picMkLst>
            <pc:docMk/>
            <pc:sldMk cId="1792183863" sldId="276"/>
            <ac:picMk id="4" creationId="{BC09D284-A551-5545-9162-0B58F7F69266}"/>
          </ac:picMkLst>
        </pc:picChg>
        <pc:picChg chg="add">
          <ac:chgData name="함 진아" userId="853515ff651aadf9" providerId="LiveId" clId="{7F98F92B-5791-1B48-BA8E-D938AE7CFDE0}" dt="2020-08-03T11:12:08.358" v="263"/>
          <ac:picMkLst>
            <pc:docMk/>
            <pc:sldMk cId="1792183863" sldId="276"/>
            <ac:picMk id="12" creationId="{2A738760-C6EF-644A-A053-328E403D21F5}"/>
          </ac:picMkLst>
        </pc:picChg>
      </pc:sldChg>
      <pc:sldChg chg="addSp delSp modSp">
        <pc:chgData name="함 진아" userId="853515ff651aadf9" providerId="LiveId" clId="{7F98F92B-5791-1B48-BA8E-D938AE7CFDE0}" dt="2020-08-03T11:13:07.859" v="273" actId="164"/>
        <pc:sldMkLst>
          <pc:docMk/>
          <pc:sldMk cId="147418924" sldId="277"/>
        </pc:sldMkLst>
        <pc:grpChg chg="add mod">
          <ac:chgData name="함 진아" userId="853515ff651aadf9" providerId="LiveId" clId="{7F98F92B-5791-1B48-BA8E-D938AE7CFDE0}" dt="2020-08-03T11:13:07.859" v="273" actId="164"/>
          <ac:grpSpMkLst>
            <pc:docMk/>
            <pc:sldMk cId="147418924" sldId="277"/>
            <ac:grpSpMk id="7" creationId="{E177F00B-3E7A-3743-AD79-608CBC78C952}"/>
          </ac:grpSpMkLst>
        </pc:grp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4" creationId="{4EC1DE26-E82B-4F4D-A1E5-6AB04E5C5544}"/>
          </ac:picMkLst>
        </pc:picChg>
        <pc:picChg chg="add mod">
          <ac:chgData name="함 진아" userId="853515ff651aadf9" providerId="LiveId" clId="{7F98F92B-5791-1B48-BA8E-D938AE7CFDE0}" dt="2020-08-03T11:13:07.859" v="273" actId="164"/>
          <ac:picMkLst>
            <pc:docMk/>
            <pc:sldMk cId="147418924" sldId="277"/>
            <ac:picMk id="5" creationId="{49B4482B-3C1B-144E-83A0-8BC947751501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6" creationId="{B002A5C6-6480-8043-B985-45C6ADFF6FAF}"/>
          </ac:picMkLst>
        </pc:picChg>
        <pc:picChg chg="del">
          <ac:chgData name="함 진아" userId="853515ff651aadf9" providerId="LiveId" clId="{7F98F92B-5791-1B48-BA8E-D938AE7CFDE0}" dt="2020-08-03T11:13:01.947" v="272" actId="478"/>
          <ac:picMkLst>
            <pc:docMk/>
            <pc:sldMk cId="147418924" sldId="277"/>
            <ac:picMk id="10" creationId="{452EBA6A-353B-2F4C-87CE-5CA98713A69A}"/>
          </ac:picMkLst>
        </pc:picChg>
      </pc:sldChg>
      <pc:sldChg chg="addSp delSp modSp">
        <pc:chgData name="함 진아" userId="853515ff651aadf9" providerId="LiveId" clId="{7F98F92B-5791-1B48-BA8E-D938AE7CFDE0}" dt="2020-08-03T11:14:22.368" v="288"/>
        <pc:sldMkLst>
          <pc:docMk/>
          <pc:sldMk cId="2145886264" sldId="278"/>
        </pc:sldMkLst>
        <pc:spChg chg="mod">
          <ac:chgData name="함 진아" userId="853515ff651aadf9" providerId="LiveId" clId="{7F98F92B-5791-1B48-BA8E-D938AE7CFDE0}" dt="2020-08-03T11:13:56.349" v="282" actId="166"/>
          <ac:spMkLst>
            <pc:docMk/>
            <pc:sldMk cId="2145886264" sldId="278"/>
            <ac:spMk id="15" creationId="{BA258D1C-F8F4-7B4D-B24C-D0FB735CCA77}"/>
          </ac:spMkLst>
        </pc:spChg>
        <pc:picChg chg="add mod">
          <ac:chgData name="함 진아" userId="853515ff651aadf9" providerId="LiveId" clId="{7F98F92B-5791-1B48-BA8E-D938AE7CFDE0}" dt="2020-08-03T11:13:30.020" v="277" actId="14100"/>
          <ac:picMkLst>
            <pc:docMk/>
            <pc:sldMk cId="2145886264" sldId="278"/>
            <ac:picMk id="4" creationId="{BD843F5C-7018-1440-81AF-C738EE3972B0}"/>
          </ac:picMkLst>
        </pc:picChg>
        <pc:picChg chg="add mod">
          <ac:chgData name="함 진아" userId="853515ff651aadf9" providerId="LiveId" clId="{7F98F92B-5791-1B48-BA8E-D938AE7CFDE0}" dt="2020-08-03T11:13:45.883" v="280" actId="14100"/>
          <ac:picMkLst>
            <pc:docMk/>
            <pc:sldMk cId="2145886264" sldId="278"/>
            <ac:picMk id="5" creationId="{3C46AB4B-F12A-1C4D-BB4F-309E6E0AC641}"/>
          </ac:picMkLst>
        </pc:picChg>
        <pc:picChg chg="add del mod">
          <ac:chgData name="함 진아" userId="853515ff651aadf9" providerId="LiveId" clId="{7F98F92B-5791-1B48-BA8E-D938AE7CFDE0}" dt="2020-08-03T11:14:21.022" v="286"/>
          <ac:picMkLst>
            <pc:docMk/>
            <pc:sldMk cId="2145886264" sldId="278"/>
            <ac:picMk id="6" creationId="{3F322B2D-E903-AB42-8281-9C20F8C2482D}"/>
          </ac:picMkLst>
        </pc:picChg>
        <pc:picChg chg="del">
          <ac:chgData name="함 진아" userId="853515ff651aadf9" providerId="LiveId" clId="{7F98F92B-5791-1B48-BA8E-D938AE7CFDE0}" dt="2020-08-03T11:14:21.988" v="287" actId="478"/>
          <ac:picMkLst>
            <pc:docMk/>
            <pc:sldMk cId="2145886264" sldId="278"/>
            <ac:picMk id="8" creationId="{58571C2D-885D-0B4D-A296-5965883DB405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0" creationId="{452EBA6A-353B-2F4C-87CE-5CA98713A69A}"/>
          </ac:picMkLst>
        </pc:picChg>
        <pc:picChg chg="del">
          <ac:chgData name="함 진아" userId="853515ff651aadf9" providerId="LiveId" clId="{7F98F92B-5791-1B48-BA8E-D938AE7CFDE0}" dt="2020-08-03T11:13:51.298" v="281" actId="478"/>
          <ac:picMkLst>
            <pc:docMk/>
            <pc:sldMk cId="2145886264" sldId="278"/>
            <ac:picMk id="11" creationId="{D25EEF17-C23D-614E-B654-74B63FA97F5B}"/>
          </ac:picMkLst>
        </pc:picChg>
        <pc:picChg chg="add">
          <ac:chgData name="함 진아" userId="853515ff651aadf9" providerId="LiveId" clId="{7F98F92B-5791-1B48-BA8E-D938AE7CFDE0}" dt="2020-08-03T11:14:22.368" v="288"/>
          <ac:picMkLst>
            <pc:docMk/>
            <pc:sldMk cId="2145886264" sldId="278"/>
            <ac:picMk id="16" creationId="{6DE8FBB5-AEA6-3046-9FF7-981B12C9CF77}"/>
          </ac:picMkLst>
        </pc:picChg>
      </pc:sldChg>
      <pc:sldChg chg="addSp delSp modSp">
        <pc:chgData name="함 진아" userId="853515ff651aadf9" providerId="LiveId" clId="{7F98F92B-5791-1B48-BA8E-D938AE7CFDE0}" dt="2020-08-03T11:16:06.638" v="305"/>
        <pc:sldMkLst>
          <pc:docMk/>
          <pc:sldMk cId="1961688097" sldId="279"/>
        </pc:sldMkLst>
        <pc:grpChg chg="del">
          <ac:chgData name="함 진아" userId="853515ff651aadf9" providerId="LiveId" clId="{7F98F92B-5791-1B48-BA8E-D938AE7CFDE0}" dt="2020-08-03T11:15:01.574" v="292" actId="478"/>
          <ac:grpSpMkLst>
            <pc:docMk/>
            <pc:sldMk cId="1961688097" sldId="279"/>
            <ac:grpSpMk id="16" creationId="{4C1FF7F0-42EA-0C40-8F9E-9ED47C7FE0B5}"/>
          </ac:grpSpMkLst>
        </pc:grpChg>
        <pc:picChg chg="add mod">
          <ac:chgData name="함 진아" userId="853515ff651aadf9" providerId="LiveId" clId="{7F98F92B-5791-1B48-BA8E-D938AE7CFDE0}" dt="2020-08-03T11:14:55.356" v="291" actId="14100"/>
          <ac:picMkLst>
            <pc:docMk/>
            <pc:sldMk cId="1961688097" sldId="279"/>
            <ac:picMk id="4" creationId="{35C96F06-532E-6F41-89F2-13A4D1DF9F07}"/>
          </ac:picMkLst>
        </pc:picChg>
        <pc:picChg chg="del">
          <ac:chgData name="함 진아" userId="853515ff651aadf9" providerId="LiveId" clId="{7F98F92B-5791-1B48-BA8E-D938AE7CFDE0}" dt="2020-08-03T11:15:01.574" v="292" actId="478"/>
          <ac:picMkLst>
            <pc:docMk/>
            <pc:sldMk cId="1961688097" sldId="279"/>
            <ac:picMk id="5" creationId="{5EA3B95A-41F3-9049-BC60-F9A62BB0E1DC}"/>
          </ac:picMkLst>
        </pc:picChg>
        <pc:picChg chg="add mod">
          <ac:chgData name="함 진아" userId="853515ff651aadf9" providerId="LiveId" clId="{7F98F92B-5791-1B48-BA8E-D938AE7CFDE0}" dt="2020-08-03T11:15:25.214" v="295" actId="14100"/>
          <ac:picMkLst>
            <pc:docMk/>
            <pc:sldMk cId="1961688097" sldId="279"/>
            <ac:picMk id="6" creationId="{6947E2E2-23A8-0F40-9A47-DC4B92DE0213}"/>
          </ac:picMkLst>
        </pc:picChg>
        <pc:picChg chg="add mod">
          <ac:chgData name="함 진아" userId="853515ff651aadf9" providerId="LiveId" clId="{7F98F92B-5791-1B48-BA8E-D938AE7CFDE0}" dt="2020-08-03T11:15:40.762" v="298" actId="14100"/>
          <ac:picMkLst>
            <pc:docMk/>
            <pc:sldMk cId="1961688097" sldId="279"/>
            <ac:picMk id="8" creationId="{F01FCCD1-94F9-C04E-8D3C-C3E66BF66ACE}"/>
          </ac:picMkLst>
        </pc:picChg>
        <pc:picChg chg="add del mod">
          <ac:chgData name="함 진아" userId="853515ff651aadf9" providerId="LiveId" clId="{7F98F92B-5791-1B48-BA8E-D938AE7CFDE0}" dt="2020-08-03T11:16:05.409" v="303"/>
          <ac:picMkLst>
            <pc:docMk/>
            <pc:sldMk cId="1961688097" sldId="279"/>
            <ac:picMk id="9" creationId="{ACDAD245-4B32-A141-BA2E-0C405E18A508}"/>
          </ac:picMkLst>
        </pc:picChg>
        <pc:picChg chg="add">
          <ac:chgData name="함 진아" userId="853515ff651aadf9" providerId="LiveId" clId="{7F98F92B-5791-1B48-BA8E-D938AE7CFDE0}" dt="2020-08-03T11:16:06.638" v="305"/>
          <ac:picMkLst>
            <pc:docMk/>
            <pc:sldMk cId="1961688097" sldId="279"/>
            <ac:picMk id="19" creationId="{39417CB9-BBCE-7349-B29E-34B6EF2CB8EE}"/>
          </ac:picMkLst>
        </pc:picChg>
        <pc:picChg chg="del">
          <ac:chgData name="함 진아" userId="853515ff651aadf9" providerId="LiveId" clId="{7F98F92B-5791-1B48-BA8E-D938AE7CFDE0}" dt="2020-08-03T11:16:06.375" v="304" actId="478"/>
          <ac:picMkLst>
            <pc:docMk/>
            <pc:sldMk cId="1961688097" sldId="279"/>
            <ac:picMk id="22" creationId="{8D4397B9-0F2A-724B-BC98-616F118FF1D0}"/>
          </ac:picMkLst>
        </pc:picChg>
      </pc:sldChg>
      <pc:sldChg chg="addSp delSp modSp">
        <pc:chgData name="함 진아" userId="853515ff651aadf9" providerId="LiveId" clId="{7F98F92B-5791-1B48-BA8E-D938AE7CFDE0}" dt="2020-08-03T11:16:59.094" v="315" actId="1076"/>
        <pc:sldMkLst>
          <pc:docMk/>
          <pc:sldMk cId="591684072" sldId="280"/>
        </pc:sldMkLst>
        <pc:grpChg chg="add mod">
          <ac:chgData name="함 진아" userId="853515ff651aadf9" providerId="LiveId" clId="{7F98F92B-5791-1B48-BA8E-D938AE7CFDE0}" dt="2020-08-03T11:16:59.094" v="315" actId="1076"/>
          <ac:grpSpMkLst>
            <pc:docMk/>
            <pc:sldMk cId="591684072" sldId="280"/>
            <ac:grpSpMk id="6" creationId="{31CF3EDF-5224-A34E-85C1-3DCA982BAB4B}"/>
          </ac:grpSpMkLst>
        </pc:grpChg>
        <pc:grpChg chg="del">
          <ac:chgData name="함 진아" userId="853515ff651aadf9" providerId="LiveId" clId="{7F98F92B-5791-1B48-BA8E-D938AE7CFDE0}" dt="2020-08-03T11:16:36.166" v="310" actId="478"/>
          <ac:grpSpMkLst>
            <pc:docMk/>
            <pc:sldMk cId="591684072" sldId="280"/>
            <ac:grpSpMk id="32" creationId="{906790B5-5DFB-7A43-8C5C-1ABEE28BAB08}"/>
          </ac:grpSpMkLst>
        </pc:grp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4" creationId="{EC20143D-B85A-1343-90D7-FBB6DA9B7FAC}"/>
          </ac:picMkLst>
        </pc:picChg>
        <pc:picChg chg="add mod">
          <ac:chgData name="함 진아" userId="853515ff651aadf9" providerId="LiveId" clId="{7F98F92B-5791-1B48-BA8E-D938AE7CFDE0}" dt="2020-08-03T11:16:56.117" v="314" actId="164"/>
          <ac:picMkLst>
            <pc:docMk/>
            <pc:sldMk cId="591684072" sldId="280"/>
            <ac:picMk id="5" creationId="{947D02D8-924F-AF4A-BE93-2DFE22609F2D}"/>
          </ac:picMkLst>
        </pc:picChg>
        <pc:picChg chg="del">
          <ac:chgData name="함 진아" userId="853515ff651aadf9" providerId="LiveId" clId="{7F98F92B-5791-1B48-BA8E-D938AE7CFDE0}" dt="2020-08-03T11:16:36.166" v="310" actId="478"/>
          <ac:picMkLst>
            <pc:docMk/>
            <pc:sldMk cId="591684072" sldId="280"/>
            <ac:picMk id="34" creationId="{019BD3BD-BF3F-4D46-99D1-3EC82089FDE2}"/>
          </ac:picMkLst>
        </pc:picChg>
      </pc:sldChg>
      <pc:sldChg chg="addSp delSp modSp ord">
        <pc:chgData name="함 진아" userId="853515ff651aadf9" providerId="LiveId" clId="{7F98F92B-5791-1B48-BA8E-D938AE7CFDE0}" dt="2020-08-03T11:18:17.117" v="344" actId="1037"/>
        <pc:sldMkLst>
          <pc:docMk/>
          <pc:sldMk cId="3130684273" sldId="281"/>
        </pc:sldMkLst>
        <pc:picChg chg="add mod">
          <ac:chgData name="함 진아" userId="853515ff651aadf9" providerId="LiveId" clId="{7F98F92B-5791-1B48-BA8E-D938AE7CFDE0}" dt="2020-08-03T11:18:06.827" v="326" actId="14100"/>
          <ac:picMkLst>
            <pc:docMk/>
            <pc:sldMk cId="3130684273" sldId="281"/>
            <ac:picMk id="4" creationId="{91361578-B3CC-4642-AE34-E64A598DA7D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5" creationId="{678F6243-CCDD-194D-AD81-6FBAFA68B600}"/>
          </ac:picMkLst>
        </pc:picChg>
        <pc:picChg chg="add mod">
          <ac:chgData name="함 진아" userId="853515ff651aadf9" providerId="LiveId" clId="{7F98F92B-5791-1B48-BA8E-D938AE7CFDE0}" dt="2020-08-03T11:18:17.117" v="344" actId="1037"/>
          <ac:picMkLst>
            <pc:docMk/>
            <pc:sldMk cId="3130684273" sldId="281"/>
            <ac:picMk id="6" creationId="{C03B468E-61C0-A84D-AA21-BD562F2D5A26}"/>
          </ac:picMkLst>
        </pc:picChg>
        <pc:picChg chg="del">
          <ac:chgData name="함 진아" userId="853515ff651aadf9" providerId="LiveId" clId="{7F98F92B-5791-1B48-BA8E-D938AE7CFDE0}" dt="2020-08-03T11:17:31.006" v="317" actId="478"/>
          <ac:picMkLst>
            <pc:docMk/>
            <pc:sldMk cId="3130684273" sldId="281"/>
            <ac:picMk id="7" creationId="{142CE7FA-AEE3-F846-873A-37EE191B79B3}"/>
          </ac:picMkLst>
        </pc:picChg>
        <pc:picChg chg="del">
          <ac:chgData name="함 진아" userId="853515ff651aadf9" providerId="LiveId" clId="{7F98F92B-5791-1B48-BA8E-D938AE7CFDE0}" dt="2020-08-03T11:17:54.977" v="322" actId="478"/>
          <ac:picMkLst>
            <pc:docMk/>
            <pc:sldMk cId="3130684273" sldId="281"/>
            <ac:picMk id="11" creationId="{659119FF-C5E0-3E45-A7F3-0E49FD69048A}"/>
          </ac:picMkLst>
        </pc:picChg>
      </pc:sldChg>
      <pc:sldChg chg="addSp delSp modSp">
        <pc:chgData name="함 진아" userId="853515ff651aadf9" providerId="LiveId" clId="{7F98F92B-5791-1B48-BA8E-D938AE7CFDE0}" dt="2020-08-03T11:19:24.505" v="357" actId="1076"/>
        <pc:sldMkLst>
          <pc:docMk/>
          <pc:sldMk cId="61177112" sldId="282"/>
        </pc:sldMkLst>
        <pc:spChg chg="mod">
          <ac:chgData name="함 진아" userId="853515ff651aadf9" providerId="LiveId" clId="{7F98F92B-5791-1B48-BA8E-D938AE7CFDE0}" dt="2020-08-03T11:19:12.461" v="354" actId="1076"/>
          <ac:spMkLst>
            <pc:docMk/>
            <pc:sldMk cId="61177112" sldId="282"/>
            <ac:spMk id="3" creationId="{2B979466-8226-B846-B32B-4B39A6E81EC9}"/>
          </ac:spMkLst>
        </pc:spChg>
        <pc:grpChg chg="del">
          <ac:chgData name="함 진아" userId="853515ff651aadf9" providerId="LiveId" clId="{7F98F92B-5791-1B48-BA8E-D938AE7CFDE0}" dt="2020-08-03T11:18:46.128" v="345" actId="478"/>
          <ac:grpSpMkLst>
            <pc:docMk/>
            <pc:sldMk cId="61177112" sldId="282"/>
            <ac:grpSpMk id="10" creationId="{48307C24-7D21-FD46-AA13-72D553525744}"/>
          </ac:grpSpMkLst>
        </pc:grpChg>
        <pc:picChg chg="add mod">
          <ac:chgData name="함 진아" userId="853515ff651aadf9" providerId="LiveId" clId="{7F98F92B-5791-1B48-BA8E-D938AE7CFDE0}" dt="2020-08-03T11:18:52.533" v="349" actId="1076"/>
          <ac:picMkLst>
            <pc:docMk/>
            <pc:sldMk cId="61177112" sldId="282"/>
            <ac:picMk id="4" creationId="{B32CB55D-5994-D74F-B7C0-C0B327A8B9CB}"/>
          </ac:picMkLst>
        </pc:picChg>
        <pc:picChg chg="add mod">
          <ac:chgData name="함 진아" userId="853515ff651aadf9" providerId="LiveId" clId="{7F98F92B-5791-1B48-BA8E-D938AE7CFDE0}" dt="2020-08-03T11:19:24.505" v="357" actId="1076"/>
          <ac:picMkLst>
            <pc:docMk/>
            <pc:sldMk cId="61177112" sldId="282"/>
            <ac:picMk id="5" creationId="{B62EF637-1F82-E442-AC7E-CB96654A50D0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7" creationId="{3228AB05-FB17-FF47-BB20-DA4DEC0A7D94}"/>
          </ac:picMkLst>
        </pc:picChg>
        <pc:picChg chg="del">
          <ac:chgData name="함 진아" userId="853515ff651aadf9" providerId="LiveId" clId="{7F98F92B-5791-1B48-BA8E-D938AE7CFDE0}" dt="2020-08-03T11:19:08.478" v="350" actId="478"/>
          <ac:picMkLst>
            <pc:docMk/>
            <pc:sldMk cId="61177112" sldId="282"/>
            <ac:picMk id="19" creationId="{4DE88738-1487-8742-9AC8-77DB9E4EDA10}"/>
          </ac:picMkLst>
        </pc:picChg>
      </pc:sldChg>
      <pc:sldChg chg="addSp delSp modSp">
        <pc:chgData name="함 진아" userId="853515ff651aadf9" providerId="LiveId" clId="{7F98F92B-5791-1B48-BA8E-D938AE7CFDE0}" dt="2020-08-03T11:20:39.897" v="377" actId="1076"/>
        <pc:sldMkLst>
          <pc:docMk/>
          <pc:sldMk cId="141212169" sldId="283"/>
        </pc:sldMkLst>
        <pc:picChg chg="add del mod">
          <ac:chgData name="함 진아" userId="853515ff651aadf9" providerId="LiveId" clId="{7F98F92B-5791-1B48-BA8E-D938AE7CFDE0}" dt="2020-08-03T11:19:54.808" v="361"/>
          <ac:picMkLst>
            <pc:docMk/>
            <pc:sldMk cId="141212169" sldId="283"/>
            <ac:picMk id="4" creationId="{097ACC69-B791-5C46-9916-3F5BFC8AE096}"/>
          </ac:picMkLst>
        </pc:picChg>
        <pc:picChg chg="add mod">
          <ac:chgData name="함 진아" userId="853515ff651aadf9" providerId="LiveId" clId="{7F98F92B-5791-1B48-BA8E-D938AE7CFDE0}" dt="2020-08-03T11:20:19.279" v="372" actId="1076"/>
          <ac:picMkLst>
            <pc:docMk/>
            <pc:sldMk cId="141212169" sldId="283"/>
            <ac:picMk id="5" creationId="{1C9F380A-3ABE-864E-B8B4-A40AE9BAF071}"/>
          </ac:picMkLst>
        </pc:picChg>
        <pc:picChg chg="add mod">
          <ac:chgData name="함 진아" userId="853515ff651aadf9" providerId="LiveId" clId="{7F98F92B-5791-1B48-BA8E-D938AE7CFDE0}" dt="2020-08-03T11:20:39.897" v="377" actId="1076"/>
          <ac:picMkLst>
            <pc:docMk/>
            <pc:sldMk cId="141212169" sldId="283"/>
            <ac:picMk id="6" creationId="{8AB633E9-4649-3B42-8A54-D94CEEA68817}"/>
          </ac:picMkLst>
        </pc:picChg>
        <pc:picChg chg="add">
          <ac:chgData name="함 진아" userId="853515ff651aadf9" providerId="LiveId" clId="{7F98F92B-5791-1B48-BA8E-D938AE7CFDE0}" dt="2020-08-03T11:19:55.992" v="363"/>
          <ac:picMkLst>
            <pc:docMk/>
            <pc:sldMk cId="141212169" sldId="283"/>
            <ac:picMk id="8" creationId="{0383A4FB-45D4-C843-AF34-F380BF9E9B8A}"/>
          </ac:picMkLst>
        </pc:picChg>
        <pc:picChg chg="del">
          <ac:chgData name="함 진아" userId="853515ff651aadf9" providerId="LiveId" clId="{7F98F92B-5791-1B48-BA8E-D938AE7CFDE0}" dt="2020-08-03T11:20:34.385" v="373" actId="478"/>
          <ac:picMkLst>
            <pc:docMk/>
            <pc:sldMk cId="141212169" sldId="283"/>
            <ac:picMk id="15" creationId="{CF2977EA-BE97-B848-9F92-DB8E87F2BDBC}"/>
          </ac:picMkLst>
        </pc:picChg>
        <pc:picChg chg="del">
          <ac:chgData name="함 진아" userId="853515ff651aadf9" providerId="LiveId" clId="{7F98F92B-5791-1B48-BA8E-D938AE7CFDE0}" dt="2020-08-03T11:20:07.714" v="364" actId="478"/>
          <ac:picMkLst>
            <pc:docMk/>
            <pc:sldMk cId="141212169" sldId="283"/>
            <ac:picMk id="18" creationId="{AE09F951-211B-A84E-A922-1CC3115197B7}"/>
          </ac:picMkLst>
        </pc:picChg>
        <pc:picChg chg="del">
          <ac:chgData name="함 진아" userId="853515ff651aadf9" providerId="LiveId" clId="{7F98F92B-5791-1B48-BA8E-D938AE7CFDE0}" dt="2020-08-03T11:19:55.699" v="362" actId="478"/>
          <ac:picMkLst>
            <pc:docMk/>
            <pc:sldMk cId="141212169" sldId="283"/>
            <ac:picMk id="21" creationId="{05D1F265-47B5-2F4B-A809-A874C18190E1}"/>
          </ac:picMkLst>
        </pc:picChg>
      </pc:sldChg>
      <pc:sldChg chg="addSp delSp modSp">
        <pc:chgData name="함 진아" userId="853515ff651aadf9" providerId="LiveId" clId="{7F98F92B-5791-1B48-BA8E-D938AE7CFDE0}" dt="2020-08-03T11:22:56.062" v="441" actId="1035"/>
        <pc:sldMkLst>
          <pc:docMk/>
          <pc:sldMk cId="2623143199" sldId="284"/>
        </pc:sldMkLst>
        <pc:picChg chg="add del mod">
          <ac:chgData name="함 진아" userId="853515ff651aadf9" providerId="LiveId" clId="{7F98F92B-5791-1B48-BA8E-D938AE7CFDE0}" dt="2020-08-03T11:21:02.010" v="381"/>
          <ac:picMkLst>
            <pc:docMk/>
            <pc:sldMk cId="2623143199" sldId="284"/>
            <ac:picMk id="4" creationId="{D24A2B0C-8229-C348-BCA7-96C6D1363466}"/>
          </ac:picMkLst>
        </pc:picChg>
        <pc:picChg chg="del">
          <ac:chgData name="함 진아" userId="853515ff651aadf9" providerId="LiveId" clId="{7F98F92B-5791-1B48-BA8E-D938AE7CFDE0}" dt="2020-08-03T11:21:03.125" v="382" actId="478"/>
          <ac:picMkLst>
            <pc:docMk/>
            <pc:sldMk cId="2623143199" sldId="284"/>
            <ac:picMk id="5" creationId="{D46BFBC9-2320-A24C-AC0C-93B1F2E38B3A}"/>
          </ac:picMkLst>
        </pc:picChg>
        <pc:picChg chg="add del mod">
          <ac:chgData name="함 진아" userId="853515ff651aadf9" providerId="LiveId" clId="{7F98F92B-5791-1B48-BA8E-D938AE7CFDE0}" dt="2020-08-03T11:21:25.245" v="387"/>
          <ac:picMkLst>
            <pc:docMk/>
            <pc:sldMk cId="2623143199" sldId="284"/>
            <ac:picMk id="6" creationId="{DAAE6AA3-1225-614C-B836-1F682A1A28AA}"/>
          </ac:picMkLst>
        </pc:picChg>
        <pc:picChg chg="del">
          <ac:chgData name="함 진아" userId="853515ff651aadf9" providerId="LiveId" clId="{7F98F92B-5791-1B48-BA8E-D938AE7CFDE0}" dt="2020-08-03T11:21:26.090" v="388" actId="478"/>
          <ac:picMkLst>
            <pc:docMk/>
            <pc:sldMk cId="2623143199" sldId="284"/>
            <ac:picMk id="7" creationId="{EC355824-32DE-A541-ADEF-A91ADDDF5CBB}"/>
          </ac:picMkLst>
        </pc:picChg>
        <pc:picChg chg="add mod">
          <ac:chgData name="함 진아" userId="853515ff651aadf9" providerId="LiveId" clId="{7F98F92B-5791-1B48-BA8E-D938AE7CFDE0}" dt="2020-08-03T11:21:51.081" v="395" actId="1076"/>
          <ac:picMkLst>
            <pc:docMk/>
            <pc:sldMk cId="2623143199" sldId="284"/>
            <ac:picMk id="8" creationId="{284C2B21-321F-A644-A55B-37DE133E46CA}"/>
          </ac:picMkLst>
        </pc:picChg>
        <pc:picChg chg="del">
          <ac:chgData name="함 진아" userId="853515ff651aadf9" providerId="LiveId" clId="{7F98F92B-5791-1B48-BA8E-D938AE7CFDE0}" dt="2020-08-03T11:21:42.650" v="392" actId="478"/>
          <ac:picMkLst>
            <pc:docMk/>
            <pc:sldMk cId="2623143199" sldId="284"/>
            <ac:picMk id="9" creationId="{740EDE5D-C3C3-DF47-805C-AA8B7099D8CD}"/>
          </ac:picMkLst>
        </pc:picChg>
        <pc:picChg chg="add">
          <ac:chgData name="함 진아" userId="853515ff651aadf9" providerId="LiveId" clId="{7F98F92B-5791-1B48-BA8E-D938AE7CFDE0}" dt="2020-08-03T11:21:03.355" v="383"/>
          <ac:picMkLst>
            <pc:docMk/>
            <pc:sldMk cId="2623143199" sldId="284"/>
            <ac:picMk id="10" creationId="{6D67E72C-B42E-364E-BFEF-E0361F7B57E6}"/>
          </ac:picMkLst>
        </pc:picChg>
        <pc:picChg chg="add del">
          <ac:chgData name="함 진아" userId="853515ff651aadf9" providerId="LiveId" clId="{7F98F92B-5791-1B48-BA8E-D938AE7CFDE0}" dt="2020-08-03T11:22:43.477" v="408" actId="478"/>
          <ac:picMkLst>
            <pc:docMk/>
            <pc:sldMk cId="2623143199" sldId="284"/>
            <ac:picMk id="11" creationId="{83E4762F-DC59-244D-B9F6-D736680EBBBE}"/>
          </ac:picMkLst>
        </pc:picChg>
        <pc:picChg chg="add">
          <ac:chgData name="함 진아" userId="853515ff651aadf9" providerId="LiveId" clId="{7F98F92B-5791-1B48-BA8E-D938AE7CFDE0}" dt="2020-08-03T11:21:26.306" v="389"/>
          <ac:picMkLst>
            <pc:docMk/>
            <pc:sldMk cId="2623143199" sldId="284"/>
            <ac:picMk id="12" creationId="{BB35D5C0-B06B-1143-B1DD-B3333FE9F131}"/>
          </ac:picMkLst>
        </pc:picChg>
        <pc:picChg chg="add mod modCrop">
          <ac:chgData name="함 진아" userId="853515ff651aadf9" providerId="LiveId" clId="{7F98F92B-5791-1B48-BA8E-D938AE7CFDE0}" dt="2020-08-03T11:22:56.062" v="441" actId="1035"/>
          <ac:picMkLst>
            <pc:docMk/>
            <pc:sldMk cId="2623143199" sldId="284"/>
            <ac:picMk id="13" creationId="{D9B4B040-F784-DE4F-91C3-777C77781CCE}"/>
          </ac:picMkLst>
        </pc:picChg>
      </pc:sldChg>
      <pc:sldMasterChg chg="modSldLayout">
        <pc:chgData name="함 진아" userId="853515ff651aadf9" providerId="LiveId" clId="{7F98F92B-5791-1B48-BA8E-D938AE7CFDE0}" dt="2020-08-03T10:51:36.264" v="2"/>
        <pc:sldMasterMkLst>
          <pc:docMk/>
          <pc:sldMasterMk cId="677821271" sldId="2147483648"/>
        </pc:sldMasterMkLst>
        <pc:sldLayoutChg chg="addSp delSp">
          <pc:chgData name="함 진아" userId="853515ff651aadf9" providerId="LiveId" clId="{7F98F92B-5791-1B48-BA8E-D938AE7CFDE0}" dt="2020-08-03T10:51:36.264" v="2"/>
          <pc:sldLayoutMkLst>
            <pc:docMk/>
            <pc:sldMasterMk cId="677821271" sldId="2147483648"/>
            <pc:sldLayoutMk cId="2523570045" sldId="2147483649"/>
          </pc:sldLayoutMkLst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7" creationId="{18719778-D69A-BC4A-B1CB-16A4473DAA71}"/>
            </ac:spMkLst>
          </pc:spChg>
          <pc:spChg chg="del">
            <ac:chgData name="함 진아" userId="853515ff651aadf9" providerId="LiveId" clId="{7F98F92B-5791-1B48-BA8E-D938AE7CFDE0}" dt="2020-08-03T10:51:35.962" v="1" actId="478"/>
            <ac:spMkLst>
              <pc:docMk/>
              <pc:sldMasterMk cId="677821271" sldId="2147483648"/>
              <pc:sldLayoutMk cId="2523570045" sldId="2147483649"/>
              <ac:spMk id="8" creationId="{D3DAF315-B547-8A42-9CD4-023FE1AB2D8A}"/>
            </ac:spMkLst>
          </pc:spChg>
          <pc:picChg chg="add">
            <ac:chgData name="함 진아" userId="853515ff651aadf9" providerId="LiveId" clId="{7F98F92B-5791-1B48-BA8E-D938AE7CFDE0}" dt="2020-08-03T10:51:36.264" v="2"/>
            <ac:picMkLst>
              <pc:docMk/>
              <pc:sldMasterMk cId="677821271" sldId="2147483648"/>
              <pc:sldLayoutMk cId="2523570045" sldId="2147483649"/>
              <ac:picMk id="9" creationId="{71CD748E-C750-664C-AF54-541D39E2F3E3}"/>
            </ac:picMkLst>
          </pc:picChg>
        </pc:sldLayoutChg>
        <pc:sldLayoutChg chg="modSp">
          <pc:chgData name="함 진아" userId="853515ff651aadf9" providerId="LiveId" clId="{7F98F92B-5791-1B48-BA8E-D938AE7CFDE0}" dt="2020-07-31T03:44:02.898" v="0" actId="403"/>
          <pc:sldLayoutMkLst>
            <pc:docMk/>
            <pc:sldMasterMk cId="677821271" sldId="2147483648"/>
            <pc:sldLayoutMk cId="2262707960" sldId="2147483661"/>
          </pc:sldLayoutMkLst>
          <pc:spChg chg="mod">
            <ac:chgData name="함 진아" userId="853515ff651aadf9" providerId="LiveId" clId="{7F98F92B-5791-1B48-BA8E-D938AE7CFDE0}" dt="2020-07-31T03:44:02.898" v="0" actId="403"/>
            <ac:spMkLst>
              <pc:docMk/>
              <pc:sldMasterMk cId="677821271" sldId="2147483648"/>
              <pc:sldLayoutMk cId="2262707960" sldId="2147483661"/>
              <ac:spMk id="8" creationId="{133E6B4B-8FFF-E94F-B2DE-35B737C11F9C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1E6C1-A25B-6242-AC04-7DC33734B23F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C3EB2-0820-8745-AD96-F517DB72511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9346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4D524-D84D-9245-84D6-6AD0143EE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6731"/>
            <a:ext cx="9144000" cy="1112684"/>
          </a:xfrm>
        </p:spPr>
        <p:txBody>
          <a:bodyPr anchor="b">
            <a:normAutofit/>
          </a:bodyPr>
          <a:lstStyle>
            <a:lvl1pPr algn="ctr">
              <a:defRPr sz="60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1A5029-3286-D14A-9E73-1482865A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2318"/>
            <a:ext cx="9144000" cy="844826"/>
          </a:xfrm>
        </p:spPr>
        <p:txBody>
          <a:bodyPr>
            <a:normAutofit/>
          </a:bodyPr>
          <a:lstStyle>
            <a:lvl1pPr marL="0" indent="0" algn="ctr">
              <a:buNone/>
              <a:defRPr sz="2800" spc="-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클릭하여 마스터 부제목 스타일 편집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65A55D-FCD9-3142-8E47-371C82B3E9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0952"/>
          <a:stretch/>
        </p:blipFill>
        <p:spPr>
          <a:xfrm>
            <a:off x="5171193" y="6286501"/>
            <a:ext cx="1849613" cy="2840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CD748E-C750-664C-AF54-541D39E2F3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7744" y="287427"/>
            <a:ext cx="1076512" cy="21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63ECC-12F1-FE41-B969-667310424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AFA04-25A2-1641-BAE1-234B3D296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8D9E66-C3BD-5046-B2FC-FC1C21C0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D877DA-B0F8-AA49-8DD8-5FEDBCB9A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859852-819F-8E4D-BB45-DCC081F3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3B1AF3-A8B4-AB44-B271-D72B7CDE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19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01D61A-7D02-0A42-93C1-A0DB7E5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74E671-191C-2045-8FF0-6FDF08E1C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5BA30-7FBC-A540-82D9-417B04366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F8028A-39DA-494D-9008-13794088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F1D5CC-8241-8D42-8427-30BD4C8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27859-2AAF-D44A-BF6A-D8067BB7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5567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5AF6-1520-9B4D-A2C8-550E9A19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5E3D88-7CD7-8E40-B63E-1045EE5091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E1C532-D70D-2F4F-8D50-D45479378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5564F-C7B3-0546-8FA8-43D1991B1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3DEEC4-AC7A-0049-9697-E834A8D9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8914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A627AC-3E76-2743-B74C-48121DA6F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E4E9EE-1DB3-0A41-AEA0-F1E4E985A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44A3A1-EC6D-5442-B0C3-EC1C8FB0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5685F9-9FA2-264D-875D-27ED96C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5350E3-9698-644D-9ACC-877B161D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62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A8AFD7-E5DB-EA4A-BFC0-5030B25B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18" y="665393"/>
            <a:ext cx="10726964" cy="609291"/>
          </a:xfrm>
        </p:spPr>
        <p:txBody>
          <a:bodyPr anchor="b">
            <a:normAutofit/>
          </a:bodyPr>
          <a:lstStyle>
            <a:lvl1pPr>
              <a:defRPr sz="3600" spc="-100" baseline="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A29B7C-5BED-5B4B-BB80-0EC955DE1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26964" cy="4581461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800" b="1" i="0" spc="-9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6858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600" spc="-90" baseline="0"/>
            </a:lvl2pPr>
            <a:lvl3pPr marL="11430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400" spc="-90" baseline="0"/>
            </a:lvl3pPr>
            <a:lvl4pPr marL="16002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4pPr>
            <a:lvl5pPr marL="2057400" indent="-228600">
              <a:lnSpc>
                <a:spcPct val="100000"/>
              </a:lnSpc>
              <a:buClr>
                <a:srgbClr val="007EC5"/>
              </a:buClr>
              <a:buFont typeface="Wingdings" pitchFamily="2" charset="2"/>
              <a:buChar char="§"/>
              <a:defRPr sz="1200" spc="-90" baseline="0"/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45C6AD7C-DD67-784B-A8C8-9DF32FD91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995" y="6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544C6A9-BD89-C84B-8728-F5A61358CE09}"/>
              </a:ext>
            </a:extLst>
          </p:cNvPr>
          <p:cNvCxnSpPr/>
          <p:nvPr userDrawn="1"/>
        </p:nvCxnSpPr>
        <p:spPr>
          <a:xfrm>
            <a:off x="732518" y="1358917"/>
            <a:ext cx="1072696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4D40FD7-78B3-4256-ADE8-6EDB4AC63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047937" y="4064828"/>
            <a:ext cx="4096126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</p:cNvCxnSpPr>
          <p:nvPr userDrawn="1"/>
        </p:nvCxnSpPr>
        <p:spPr>
          <a:xfrm>
            <a:off x="6095965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517C54-A112-432B-8EF1-203102CB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6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CFD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45FE9850-779E-D34D-A9D5-3F8429B0B766}"/>
              </a:ext>
            </a:extLst>
          </p:cNvPr>
          <p:cNvSpPr/>
          <p:nvPr userDrawn="1"/>
        </p:nvSpPr>
        <p:spPr>
          <a:xfrm>
            <a:off x="1987827" y="1611210"/>
            <a:ext cx="8216347" cy="48300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133E6B4B-8FFF-E94F-B2DE-35B737C11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1381" y="2266936"/>
            <a:ext cx="6029210" cy="984954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 i="0" spc="-100" baseline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35C5A1D-1399-BE46-A241-7229D51F3AB0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081382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5BC0F70-0974-4247-B5CB-59F918931BAD}"/>
              </a:ext>
            </a:extLst>
          </p:cNvPr>
          <p:cNvSpPr/>
          <p:nvPr userDrawn="1"/>
        </p:nvSpPr>
        <p:spPr>
          <a:xfrm>
            <a:off x="6006935" y="3569294"/>
            <a:ext cx="178130" cy="17813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BEEBE75-56C9-EF4F-9E0B-13D2635CE848}"/>
              </a:ext>
            </a:extLst>
          </p:cNvPr>
          <p:cNvSpPr/>
          <p:nvPr userDrawn="1"/>
        </p:nvSpPr>
        <p:spPr>
          <a:xfrm>
            <a:off x="6023993" y="1871566"/>
            <a:ext cx="144000" cy="144000"/>
          </a:xfrm>
          <a:prstGeom prst="ellipse">
            <a:avLst/>
          </a:prstGeom>
          <a:solidFill>
            <a:srgbClr val="64A0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26F01E1-DDF5-5040-8A5C-2529AD479CDC}"/>
              </a:ext>
            </a:extLst>
          </p:cNvPr>
          <p:cNvSpPr/>
          <p:nvPr userDrawn="1"/>
        </p:nvSpPr>
        <p:spPr>
          <a:xfrm>
            <a:off x="4565391" y="310577"/>
            <a:ext cx="3061203" cy="781278"/>
          </a:xfrm>
          <a:prstGeom prst="diamond">
            <a:avLst/>
          </a:prstGeom>
          <a:solidFill>
            <a:srgbClr val="94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74E668B5-8BF9-C848-A72E-6B094D5FDD89}"/>
              </a:ext>
            </a:extLst>
          </p:cNvPr>
          <p:cNvCxnSpPr>
            <a:cxnSpLocks/>
            <a:endCxn id="16" idx="0"/>
          </p:cNvCxnSpPr>
          <p:nvPr userDrawn="1"/>
        </p:nvCxnSpPr>
        <p:spPr>
          <a:xfrm>
            <a:off x="6095986" y="1339138"/>
            <a:ext cx="7" cy="532428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08AA9602-CBB7-9941-9463-3E07D96B921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65980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CFC1EF4-E43B-084F-AF6A-4B03A5B81B4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25984" y="746795"/>
            <a:ext cx="8" cy="86815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4EBF25E-6961-FF4C-A50C-1914CF50EBF3}"/>
              </a:ext>
            </a:extLst>
          </p:cNvPr>
          <p:cNvCxnSpPr>
            <a:cxnSpLocks/>
          </p:cNvCxnSpPr>
          <p:nvPr userDrawn="1"/>
        </p:nvCxnSpPr>
        <p:spPr>
          <a:xfrm>
            <a:off x="4564781" y="833610"/>
            <a:ext cx="1531205" cy="396362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0EAF061-E522-F242-B43D-34FCD356C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5992" y="833610"/>
            <a:ext cx="1529992" cy="396361"/>
          </a:xfrm>
          <a:prstGeom prst="line">
            <a:avLst/>
          </a:prstGeom>
          <a:ln w="9525">
            <a:solidFill>
              <a:srgbClr val="64A0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A68B0A98-2A17-4941-AE7B-7F22D268A76F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5433413" y="403620"/>
            <a:ext cx="1325146" cy="554280"/>
          </a:xfrm>
        </p:spPr>
        <p:txBody>
          <a:bodyPr>
            <a:noAutofit/>
          </a:bodyPr>
          <a:lstStyle>
            <a:lvl1pPr marL="0" indent="0" algn="ctr">
              <a:buNone/>
              <a:defRPr sz="4000" b="1" i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ko-KR" dirty="0"/>
              <a:t>01</a:t>
            </a:r>
            <a:endParaRPr kumimoji="1" lang="ko-KR" altLang="en-US" dirty="0"/>
          </a:p>
        </p:txBody>
      </p:sp>
      <p:sp>
        <p:nvSpPr>
          <p:cNvPr id="14" name="텍스트 개체 틀 3">
            <a:extLst>
              <a:ext uri="{FF2B5EF4-FFF2-40B4-BE49-F238E27FC236}">
                <a16:creationId xmlns:a16="http://schemas.microsoft.com/office/drawing/2014/main" id="{E5C299B2-3844-D143-9978-8558B8B76E1C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167978" y="4064828"/>
            <a:ext cx="2942612" cy="183238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-1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807761-BC5A-4C89-8E7B-B13B41423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0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26864B3-D56A-F842-9B33-66D69E14A521}"/>
              </a:ext>
            </a:extLst>
          </p:cNvPr>
          <p:cNvSpPr/>
          <p:nvPr userDrawn="1"/>
        </p:nvSpPr>
        <p:spPr>
          <a:xfrm>
            <a:off x="498000" y="477000"/>
            <a:ext cx="11196000" cy="5904000"/>
          </a:xfrm>
          <a:prstGeom prst="roundRect">
            <a:avLst>
              <a:gd name="adj" fmla="val 3564"/>
            </a:avLst>
          </a:prstGeom>
          <a:solidFill>
            <a:srgbClr val="E6E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6C85B4-1BA4-564A-A115-832F681C1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17106"/>
            <a:ext cx="10515600" cy="781904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4535F0-BBFA-664D-98C4-0DC9B58D9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4381" y="858990"/>
            <a:ext cx="3210535" cy="50024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1DD3B71-4EC0-4947-873B-1C9351BEDEA6}"/>
              </a:ext>
            </a:extLst>
          </p:cNvPr>
          <p:cNvCxnSpPr>
            <a:cxnSpLocks/>
          </p:cNvCxnSpPr>
          <p:nvPr userDrawn="1"/>
        </p:nvCxnSpPr>
        <p:spPr>
          <a:xfrm flipH="1">
            <a:off x="6096000" y="4139469"/>
            <a:ext cx="8710" cy="882995"/>
          </a:xfrm>
          <a:prstGeom prst="line">
            <a:avLst/>
          </a:prstGeom>
          <a:ln w="12700">
            <a:solidFill>
              <a:srgbClr val="007EC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21F0411F-886D-D043-9A60-59D70EEA4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50" y="1554481"/>
            <a:ext cx="10515600" cy="2390502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 i="0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D103CF-E867-45B5-9D66-59A05CE77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80952"/>
          <a:stretch/>
        </p:blipFill>
        <p:spPr>
          <a:xfrm>
            <a:off x="10713923" y="6470253"/>
            <a:ext cx="1149328" cy="1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10E0E-789D-5946-BA65-2E46BE0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8DD22-BD43-F141-957C-5F6110066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56CF1E-3BD4-494F-9775-937786F6D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B8F00-62D8-6247-B34F-75932B87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B123D-D8DA-054B-BC4A-D5D50B6A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65DDA8-A5F7-754B-82C8-AD87D2F2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5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929D6-4B6F-784F-8083-A96A0B10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CF096-0253-3841-8442-6B6DAC01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2125D2-1087-5341-8CBD-A21C10600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0B1383-E05C-A64D-AA3C-198197A43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4E48C2-18A1-AE40-BB28-48630953BB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4BCB18-493E-5D49-8F49-F325839B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51C66E-8873-AD41-977A-654B3BB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76273F-5566-6340-BFF3-500C279A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006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677AC-5872-2342-AC09-915CBDB4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AD6FA3-14D1-2A4E-A445-12B6DEC32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4F399-0A2B-C447-BA27-52A4D83BC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B2505E-15A3-174A-AD81-E877C716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9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D0B470-19FB-6746-B0C6-EC3B9B0A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565308-5024-E64C-9661-9E4036B1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B483B-FE2B-5643-9258-F90BD573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9471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65449-AE24-3043-9274-54B2B6858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6E0D9-A74E-4949-A379-FE3BC5BE6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C3498-4FC1-074D-86D4-FD4581E43E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3E2AC-4FCD-4648-AC03-FE03444D7071}" type="datetimeFigureOut">
              <a:rPr kumimoji="1" lang="ko-KR" altLang="en-US" smtClean="0"/>
              <a:t>2021-07-12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716EEB-FA97-A942-932A-A3055F20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1348A-1A64-0C4B-AA46-05C536516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C941C-5230-EC45-9A36-3624F5B944D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8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C504CF70-F56C-E843-8217-87B2EF59E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846580"/>
            <a:ext cx="12191999" cy="1440560"/>
          </a:xfrm>
        </p:spPr>
        <p:txBody>
          <a:bodyPr anchor="ctr">
            <a:normAutofit/>
          </a:bodyPr>
          <a:lstStyle/>
          <a:p>
            <a:endParaRPr kumimoji="1"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D111B98-1EFD-441A-97F5-2304C08E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127" y="3231"/>
            <a:ext cx="4143514" cy="60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0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[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]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다형성의 종류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서브타입 다형성</a:t>
            </a:r>
            <a:r>
              <a:rPr kumimoji="1" lang="en-US" altLang="ko-KR" sz="1800" b="1" dirty="0"/>
              <a:t>(subtype polymorphism) - </a:t>
            </a:r>
            <a:r>
              <a:rPr kumimoji="1" lang="ko-KR" altLang="en-US" sz="1800" b="1" dirty="0"/>
              <a:t>객체 지향 프로그래밍에서의 다형성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다형성이 일어나려면 항상 상속</a:t>
            </a:r>
            <a:r>
              <a:rPr kumimoji="1" lang="en-US" altLang="ko-KR" sz="1800" b="1" dirty="0"/>
              <a:t>(inheritance)</a:t>
            </a:r>
            <a:r>
              <a:rPr kumimoji="1" lang="ko-KR" altLang="en-US" sz="1800" b="1" dirty="0"/>
              <a:t>관계의 타입들이 필요함 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파라메터 다형형</a:t>
            </a:r>
            <a:r>
              <a:rPr kumimoji="1" lang="en-US" altLang="ko-KR" sz="1800" b="1" dirty="0"/>
              <a:t>(parameter polymorphism) - </a:t>
            </a:r>
            <a:r>
              <a:rPr kumimoji="1" lang="ko-KR" altLang="en-US" sz="1800" b="1" dirty="0"/>
              <a:t>제네릭 프로그래밍에서의 다형성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타입 변수의 타입이 확정되면 컴파일러는 제네릭 타입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혹은 함수를 템플레이트</a:t>
            </a:r>
            <a:r>
              <a:rPr kumimoji="1" lang="en-US" altLang="ko-KR" sz="1800" b="1" dirty="0"/>
              <a:t>(template)</a:t>
            </a:r>
            <a:r>
              <a:rPr kumimoji="1" lang="ko-KR" altLang="en-US" sz="1800" b="1" dirty="0"/>
              <a:t>로 하여 특정 타입을 대입하여 해당 타입에 맞는 코드를 자동 생성함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하여 타입 들은 굳이 상속 관계일 필요 없음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F-</a:t>
            </a:r>
            <a:r>
              <a:rPr kumimoji="1" lang="ko-KR" altLang="en-US" sz="1800" b="1" dirty="0"/>
              <a:t>바운드 다형성</a:t>
            </a:r>
            <a:r>
              <a:rPr kumimoji="1" lang="en-US" altLang="ko-KR" sz="1800" b="1" dirty="0"/>
              <a:t>(F-bound polymorphism) - </a:t>
            </a:r>
            <a:r>
              <a:rPr kumimoji="1" lang="ko-KR" altLang="en-US" sz="1800" b="1" dirty="0"/>
              <a:t>인터페이스를 구현하는 타입에 따라 각기 다르게 동작하는 다형성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메서드들을 메서드 체인 형태로 동작 시키고자 할 때 사용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임시 다형성</a:t>
            </a:r>
            <a:r>
              <a:rPr kumimoji="1" lang="en-US" altLang="ko-KR" sz="1800" b="1" dirty="0"/>
              <a:t>(ad hoc polymorphism) - </a:t>
            </a:r>
            <a:r>
              <a:rPr kumimoji="1" lang="ko-KR" altLang="en-US" sz="1800" b="1" dirty="0"/>
              <a:t>함수형 프로그래밍에서의 다형성</a:t>
            </a:r>
            <a:r>
              <a:rPr kumimoji="1" lang="en-US" altLang="ko-KR" sz="1800" b="1" dirty="0"/>
              <a:t>. F-</a:t>
            </a:r>
            <a:r>
              <a:rPr kumimoji="1" lang="ko-KR" altLang="en-US" sz="1800" b="1" dirty="0"/>
              <a:t>바운드 다형성의 일반적인 형태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함수형 언어들은 </a:t>
            </a:r>
            <a:r>
              <a:rPr kumimoji="1" lang="en-US" altLang="ko-KR" sz="1800" b="1" dirty="0"/>
              <a:t>map, flatMap </a:t>
            </a:r>
            <a:r>
              <a:rPr kumimoji="1" lang="ko-KR" altLang="en-US" sz="1800" b="1" dirty="0"/>
              <a:t>등 이름이 고정</a:t>
            </a:r>
            <a:r>
              <a:rPr kumimoji="1" lang="en-US" altLang="ko-KR" sz="1800" b="1" dirty="0"/>
              <a:t>(fixed)</a:t>
            </a:r>
            <a:r>
              <a:rPr kumimoji="1" lang="ko-KR" altLang="en-US" sz="1800" b="1" dirty="0"/>
              <a:t>된 메서드를 가진 수 많은 인터페이스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혹은 트레이트 </a:t>
            </a:r>
            <a:r>
              <a:rPr kumimoji="1" lang="en-US" altLang="ko-KR" sz="1800" b="1" dirty="0"/>
              <a:t>trait) </a:t>
            </a:r>
            <a:r>
              <a:rPr kumimoji="1" lang="ko-KR" altLang="en-US" sz="1800" b="1" dirty="0"/>
              <a:t>들을 제공하며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각 타입들은 자신이 원하는 인터페이스들만 구현하는 방식으로 동작하는 다형성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타입 클래스는 임시 다형성을 구현하는 메커니즘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4942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클래스가 필요한 예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코드는 </a:t>
            </a:r>
            <a:r>
              <a:rPr kumimoji="1" lang="en-US" altLang="ko-KR" sz="1800" b="1" dirty="0"/>
              <a:t>b </a:t>
            </a:r>
            <a:r>
              <a:rPr kumimoji="1" lang="ko-KR" altLang="en-US" sz="1800" b="1" dirty="0"/>
              <a:t>객체가 </a:t>
            </a:r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이란 메서드가 있다고 가정하여 구현한 것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하여 </a:t>
            </a:r>
            <a:r>
              <a:rPr kumimoji="1" lang="en-US" altLang="ko-KR" sz="1800" b="1" dirty="0"/>
              <a:t>b</a:t>
            </a:r>
            <a:r>
              <a:rPr kumimoji="1" lang="ko-KR" altLang="en-US" sz="1800" b="1" dirty="0"/>
              <a:t>의 타입에 따라 코드 안정성이 달라짐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코드 안정성을 높이는 한 가지 방법은 다음처럼 타입 제약을 하는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D8314F-A001-4A23-AFB2-BE593FAF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15" y="2445807"/>
            <a:ext cx="3929445" cy="442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1BD2C1-7965-430C-ABDC-7D91179E2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15" y="3656603"/>
            <a:ext cx="3554480" cy="3371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ECC2E1-A58A-4421-B9A1-FEE7FD918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15" y="4053979"/>
            <a:ext cx="3010905" cy="361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4EAEE7-640A-4D2E-8B12-AEEDE89C8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15" y="5146827"/>
            <a:ext cx="6882066" cy="2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85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하스켈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(haskell)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언어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의 타입 클래스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/>
              <a:t>Monad&lt;T&gt;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이란 메서드와 </a:t>
            </a:r>
            <a:r>
              <a:rPr kumimoji="1" lang="en-US" altLang="ko-KR" sz="1800" b="1" dirty="0"/>
              <a:t>value </a:t>
            </a:r>
            <a:r>
              <a:rPr kumimoji="1" lang="ko-KR" altLang="en-US" sz="1800" b="1" dirty="0"/>
              <a:t>속성이 존재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하여 다음 </a:t>
            </a:r>
            <a:r>
              <a:rPr kumimoji="1" lang="en-US" altLang="ko-KR" sz="1800" b="1" dirty="0" err="1"/>
              <a:t>callMonad</a:t>
            </a:r>
            <a:r>
              <a:rPr kumimoji="1" lang="ko-KR" altLang="en-US" sz="1800" b="1" dirty="0"/>
              <a:t>는 타입 제약을 하지 않아도 코드가 비정상 종료를 일으키지 않음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Monad&lt;T&gt;</a:t>
            </a:r>
            <a:r>
              <a:rPr kumimoji="1" lang="ko-KR" altLang="en-US" sz="1800" b="1" dirty="0"/>
              <a:t>는 타입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를 </a:t>
            </a:r>
            <a:r>
              <a:rPr kumimoji="1" lang="en-US" altLang="ko-KR" sz="1800" b="1" dirty="0"/>
              <a:t>Monad&lt;T&gt;</a:t>
            </a:r>
            <a:r>
              <a:rPr kumimoji="1" lang="ko-KR" altLang="en-US" sz="1800" b="1" dirty="0"/>
              <a:t>라는 타입으로 변경하고 있는데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이처럼 동작하는 타입을 타입 클래스라고 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A973B0-B888-4189-93FD-549AE2D07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62" y="2354505"/>
            <a:ext cx="5757865" cy="14174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790A03-29FE-44BA-9F6B-6E9048EC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062" y="4397638"/>
            <a:ext cx="5107783" cy="32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4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고차 타입</a:t>
            </a:r>
            <a:r>
              <a:rPr kumimoji="1" lang="en-US" altLang="ko-KR" sz="2000" dirty="0">
                <a:solidFill>
                  <a:srgbClr val="007EC5"/>
                </a:solidFill>
              </a:rPr>
              <a:t>(higher-kinded type)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타입 클래스 </a:t>
            </a:r>
            <a:r>
              <a:rPr kumimoji="1" lang="en-US" altLang="ko-KR" sz="1800" b="1" dirty="0"/>
              <a:t>Monad&lt;T&gt;</a:t>
            </a:r>
            <a:r>
              <a:rPr kumimoji="1" lang="ko-KR" altLang="en-US" sz="1800" b="1" dirty="0"/>
              <a:t>는 타입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를 </a:t>
            </a:r>
            <a:r>
              <a:rPr kumimoji="1" lang="en-US" altLang="ko-KR" sz="1800" b="1" dirty="0"/>
              <a:t>Monad&lt;T&gt; </a:t>
            </a:r>
            <a:r>
              <a:rPr kumimoji="1" lang="ko-KR" altLang="en-US" sz="1800" b="1" dirty="0"/>
              <a:t>타입으로 변환했다가 때가 되면 다시 타입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로 변환해줌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이는 마치 지구의 중력 때문에 불가능한 수술 환자를 중력이 낮은 화성으로 옮겨서 수술한 후 완치되면 다시 지구로 돌려보내는 것으로 생각할 수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고차 타입 </a:t>
            </a:r>
            <a:r>
              <a:rPr kumimoji="1" lang="en-US" altLang="ko-KR" sz="1800" b="1" dirty="0"/>
              <a:t>- Monad&lt;T&gt;</a:t>
            </a:r>
            <a:r>
              <a:rPr kumimoji="1" lang="ko-KR" altLang="en-US" sz="1800" b="1" dirty="0"/>
              <a:t>처럼 타입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를 한 단계 더 높은 타입으로 변환하는 용도의 타입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고차 타입은 카테고리 이론</a:t>
            </a:r>
            <a:r>
              <a:rPr kumimoji="1" lang="en-US" altLang="ko-KR" sz="1800" b="1" dirty="0"/>
              <a:t>(category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theory)</a:t>
            </a:r>
            <a:r>
              <a:rPr kumimoji="1" lang="ko-KR" altLang="en-US" sz="1800" b="1" dirty="0"/>
              <a:t>이라는 수학에서 아이디어를 얻은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9721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카테고리 이론이란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en-US" altLang="ko-KR" sz="1800" b="1" dirty="0"/>
              <a:t>1940</a:t>
            </a:r>
            <a:r>
              <a:rPr kumimoji="1" lang="ko-KR" altLang="en-US" sz="1800" b="1" dirty="0"/>
              <a:t>년대에 시작된 수학의 한 분야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함수형 프로그래밍 언어의 중요한 이론적인 배경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수학에서 집합</a:t>
            </a:r>
            <a:r>
              <a:rPr kumimoji="1" lang="en-US" altLang="ko-KR" sz="1800" b="1" dirty="0"/>
              <a:t>(set)</a:t>
            </a:r>
            <a:r>
              <a:rPr kumimoji="1" lang="ko-KR" altLang="en-US" sz="1800" b="1" dirty="0"/>
              <a:t>은 프로그래밍에서 타입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수학에서 카테고리는 ‘집합의 집합’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프로그래밍에서 카테고리는 타입의 타입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즉 고차 타입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모나드는 어떤 특별한 기능이 있는 고차 타입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B5CF0D-46E9-41CE-81C2-461E6C3D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73" y="1640000"/>
            <a:ext cx="3668627" cy="16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판타지랜드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(fantasy-land)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규격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모나드는 함수형 프로그래밍 언어의 최고봉인 하스켈 언어의 </a:t>
            </a:r>
            <a:r>
              <a:rPr kumimoji="1" lang="en-US" altLang="ko-KR" sz="1800" b="1" dirty="0"/>
              <a:t>Prelude</a:t>
            </a:r>
            <a:r>
              <a:rPr kumimoji="1" lang="ko-KR" altLang="en-US" sz="1800" b="1" dirty="0"/>
              <a:t>라는 표준 라이브러리에서 사용되는 용어이기도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하스켈에서 모나드는 ‘모나드 룰</a:t>
            </a:r>
            <a:r>
              <a:rPr kumimoji="1" lang="en-US" altLang="ko-KR" sz="1800" b="1" dirty="0"/>
              <a:t>(Monad raw)’</a:t>
            </a:r>
            <a:r>
              <a:rPr kumimoji="1" lang="ko-KR" altLang="en-US" sz="1800" b="1" dirty="0"/>
              <a:t> 에 맞춰 구현된 클래스를 의미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판타지랜드 규격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하스켈 언어의 타입 구조를 자바스크립트로 표현 한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>
                <a:solidFill>
                  <a:schemeClr val="accent2"/>
                </a:solidFill>
              </a:rPr>
              <a:t>판타지랜드 규격에서의 모나드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- Functor, Apply, Applicative, Chain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을 구현한 클래스</a:t>
            </a:r>
            <a:endParaRPr kumimoji="1" lang="en-US" altLang="ko-KR" sz="1800" b="1" dirty="0">
              <a:solidFill>
                <a:schemeClr val="accent2"/>
              </a:solidFill>
            </a:endParaRPr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E45928-43C2-46F3-B149-609D16202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78" y="3553237"/>
            <a:ext cx="5687658" cy="25957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EC7300-A538-452B-A5D8-AB6374CA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741" y="5118758"/>
            <a:ext cx="5170598" cy="10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1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chemeClr val="accent2"/>
                </a:solidFill>
              </a:rPr>
              <a:t>모나드 </a:t>
            </a:r>
            <a:r>
              <a:rPr kumimoji="1" lang="en-US" altLang="ko-KR" sz="2000" b="1" dirty="0">
                <a:solidFill>
                  <a:schemeClr val="accent2"/>
                </a:solidFill>
              </a:rPr>
              <a:t>- </a:t>
            </a:r>
            <a:r>
              <a:rPr kumimoji="1" lang="ko-KR" altLang="en-US" sz="2000" b="1" dirty="0">
                <a:solidFill>
                  <a:schemeClr val="accent2"/>
                </a:solidFill>
              </a:rPr>
              <a:t>다음 </a:t>
            </a:r>
            <a:r>
              <a:rPr kumimoji="1" lang="en-US" altLang="ko-KR" sz="2000" b="1" dirty="0">
                <a:solidFill>
                  <a:schemeClr val="accent2"/>
                </a:solidFill>
              </a:rPr>
              <a:t>4</a:t>
            </a:r>
            <a:r>
              <a:rPr kumimoji="1" lang="ko-KR" altLang="en-US" sz="2000" b="1" dirty="0">
                <a:solidFill>
                  <a:schemeClr val="accent2"/>
                </a:solidFill>
              </a:rPr>
              <a:t>가지 조건을 모두 만족하며</a:t>
            </a:r>
            <a:r>
              <a:rPr kumimoji="1" lang="en-US" altLang="ko-KR" sz="2000" b="1" dirty="0">
                <a:solidFill>
                  <a:schemeClr val="accent2"/>
                </a:solidFill>
              </a:rPr>
              <a:t>, </a:t>
            </a:r>
            <a:r>
              <a:rPr kumimoji="1" lang="ko-KR" altLang="en-US" sz="2000" b="1" dirty="0">
                <a:solidFill>
                  <a:schemeClr val="accent2"/>
                </a:solidFill>
              </a:rPr>
              <a:t>각 메서드들은 모나드 법칙을 만족하는 구현을 한 클래스</a:t>
            </a:r>
            <a:endParaRPr kumimoji="1" lang="en-US" altLang="ko-KR" sz="2000" b="1" dirty="0">
              <a:solidFill>
                <a:schemeClr val="accent2"/>
              </a:solidFill>
            </a:endParaRPr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모나드 법칙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혹은 모나드 룰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)</a:t>
            </a:r>
          </a:p>
          <a:p>
            <a:pPr lvl="1"/>
            <a:r>
              <a:rPr kumimoji="1" lang="ko-KR" altLang="en-US" sz="1800" b="1" dirty="0"/>
              <a:t>표에서 </a:t>
            </a:r>
            <a:r>
              <a:rPr kumimoji="1" lang="en-US" altLang="ko-KR" sz="1800" b="1" dirty="0"/>
              <a:t>M</a:t>
            </a:r>
            <a:r>
              <a:rPr kumimoji="1" lang="ko-KR" altLang="en-US" sz="1800" b="1" dirty="0"/>
              <a:t>은 클래스 이름</a:t>
            </a:r>
            <a:r>
              <a:rPr kumimoji="1" lang="en-US" altLang="ko-KR" sz="1800" b="1" dirty="0"/>
              <a:t>, m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M</a:t>
            </a:r>
            <a:r>
              <a:rPr kumimoji="1" lang="ko-KR" altLang="en-US" sz="1800" b="1" dirty="0"/>
              <a:t>의 인스턴스 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AB3245-0283-4620-9842-ADD6D323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855" y="2380604"/>
            <a:ext cx="7475053" cy="1600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359E6E-9D7D-4E9E-B41A-567EA9E0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00" y="5210025"/>
            <a:ext cx="6882066" cy="10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15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모나드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726451" y="3995159"/>
            <a:ext cx="4834075" cy="2118258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11-1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이해하기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11-2 </a:t>
            </a:r>
            <a:r>
              <a:rPr kumimoji="1" lang="en-US" altLang="ko-KR" dirty="0">
                <a:solidFill>
                  <a:schemeClr val="accent2"/>
                </a:solidFill>
              </a:rPr>
              <a:t>Identity </a:t>
            </a:r>
            <a:r>
              <a:rPr kumimoji="1" lang="ko-KR" altLang="en-US" dirty="0">
                <a:solidFill>
                  <a:schemeClr val="accent2"/>
                </a:solidFill>
              </a:rPr>
              <a:t>모나드 이해와 구현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11-3 Maybe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11-4 Validation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11-5 IO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73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</a:t>
            </a:r>
            <a:r>
              <a:rPr kumimoji="1" lang="en-US" altLang="ko-KR" sz="3600" dirty="0"/>
              <a:t> 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Identity </a:t>
            </a:r>
            <a:r>
              <a:rPr kumimoji="1" lang="ko-KR" altLang="en-US" sz="1800" b="1" dirty="0"/>
              <a:t>모나드 구현하면서 모나드 개념 구체적으로 이해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펑터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 err="1"/>
              <a:t>어플리커티브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어플라이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체인 </a:t>
            </a:r>
            <a:r>
              <a:rPr kumimoji="1" lang="ko-KR" altLang="en-US" sz="1800" b="1" dirty="0" err="1"/>
              <a:t>스팩</a:t>
            </a:r>
            <a:r>
              <a:rPr kumimoji="1" lang="ko-KR" altLang="en-US" sz="1800" b="1" dirty="0"/>
              <a:t> 이해와 구현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7656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프로젝트 생성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 err="1"/>
              <a:t>ch11</a:t>
            </a:r>
            <a:r>
              <a:rPr kumimoji="1" lang="en-US" altLang="ko-KR" sz="1800" b="1" dirty="0"/>
              <a:t>-2 </a:t>
            </a:r>
            <a:r>
              <a:rPr kumimoji="1" lang="ko-KR" altLang="en-US" sz="1800" b="1" dirty="0"/>
              <a:t>디렉터리 생성 후 </a:t>
            </a:r>
            <a:r>
              <a:rPr kumimoji="1" lang="en-US" altLang="ko-KR" sz="1800" b="1" dirty="0" err="1"/>
              <a:t>ch11</a:t>
            </a:r>
            <a:r>
              <a:rPr kumimoji="1" lang="en-US" altLang="ko-KR" sz="1800" b="1" dirty="0"/>
              <a:t>-2 </a:t>
            </a:r>
            <a:r>
              <a:rPr kumimoji="1" lang="ko-KR" altLang="en-US" sz="1800" b="1" dirty="0"/>
              <a:t>디렉터리에서 다음 명령 실행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F73DC8-F7E4-4742-A701-76A1F92F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02" y="2347540"/>
            <a:ext cx="4417373" cy="19452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E83F9C-5DF4-4A3F-ABC3-5810AF82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82" y="2445285"/>
            <a:ext cx="4015794" cy="32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9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알아 두셔야 할 사항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책은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타입스크립트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3.7.4</a:t>
            </a:r>
            <a:r>
              <a:rPr kumimoji="1" lang="ko-KR" altLang="en-US" sz="2000" dirty="0">
                <a:solidFill>
                  <a:srgbClr val="007EC5"/>
                </a:solidFill>
              </a:rPr>
              <a:t>를 기준으로 만들어 졌지만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이 </a:t>
            </a:r>
            <a:r>
              <a:rPr kumimoji="1" lang="en-US" altLang="ko-KR" sz="2000" dirty="0">
                <a:solidFill>
                  <a:srgbClr val="007EC5"/>
                </a:solidFill>
              </a:rPr>
              <a:t>PPT</a:t>
            </a:r>
            <a:r>
              <a:rPr kumimoji="1" lang="ko-KR" altLang="en-US" sz="2000">
                <a:solidFill>
                  <a:srgbClr val="007EC5"/>
                </a:solidFill>
              </a:rPr>
              <a:t>는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4.3.5</a:t>
            </a:r>
            <a:r>
              <a:rPr kumimoji="1" lang="ko-KR" altLang="en-US" sz="2000" dirty="0">
                <a:solidFill>
                  <a:srgbClr val="007EC5"/>
                </a:solidFill>
              </a:rPr>
              <a:t>를 기준으로 작성되었습니다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이는 책 코드의 </a:t>
            </a:r>
            <a:r>
              <a:rPr kumimoji="1" lang="en-US" altLang="ko-KR" sz="2000" dirty="0">
                <a:solidFill>
                  <a:srgbClr val="007EC5"/>
                </a:solidFill>
              </a:rPr>
              <a:t>5% </a:t>
            </a:r>
            <a:r>
              <a:rPr kumimoji="1" lang="ko-KR" altLang="en-US" sz="2000" dirty="0">
                <a:solidFill>
                  <a:srgbClr val="007EC5"/>
                </a:solidFill>
              </a:rPr>
              <a:t>정도가 타입스크립트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 정상적으로 컴파일 되지 않기 때문입니다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PPT </a:t>
            </a:r>
            <a:r>
              <a:rPr kumimoji="1" lang="ko-KR" altLang="en-US" sz="2000" dirty="0">
                <a:solidFill>
                  <a:srgbClr val="007EC5"/>
                </a:solidFill>
              </a:rPr>
              <a:t>내용 중 비주얼 스튜디오 코드 화면을 캡쳐 한 것은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들 대상으로 코드가 변한 것을 반영한 것이고</a:t>
            </a:r>
            <a:r>
              <a:rPr kumimoji="1" lang="en-US" altLang="ko-KR" sz="2000" dirty="0">
                <a:solidFill>
                  <a:srgbClr val="007EC5"/>
                </a:solidFill>
              </a:rPr>
              <a:t>, PDF</a:t>
            </a:r>
            <a:r>
              <a:rPr kumimoji="1" lang="ko-KR" altLang="en-US" sz="2000" dirty="0">
                <a:solidFill>
                  <a:srgbClr val="007EC5"/>
                </a:solidFill>
              </a:rPr>
              <a:t>를 캡처한 것은 책의 코드가 버전 </a:t>
            </a:r>
            <a:r>
              <a:rPr kumimoji="1" lang="en-US" altLang="ko-KR" sz="2000" dirty="0">
                <a:solidFill>
                  <a:srgbClr val="007EC5"/>
                </a:solidFill>
              </a:rPr>
              <a:t>4</a:t>
            </a:r>
            <a:r>
              <a:rPr kumimoji="1" lang="ko-KR" altLang="en-US" sz="2000" dirty="0">
                <a:solidFill>
                  <a:srgbClr val="007EC5"/>
                </a:solidFill>
              </a:rPr>
              <a:t>에서도 정상적으로 컴파일 된다는 것을 반영한 것입니다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타입스크립트는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 내용에 매우 민감합니다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그리고 </a:t>
            </a:r>
            <a:r>
              <a:rPr kumimoji="1" lang="en-US" altLang="ko-KR" sz="2000" dirty="0">
                <a:solidFill>
                  <a:srgbClr val="007EC5"/>
                </a:solidFill>
              </a:rPr>
              <a:t>tsc --init</a:t>
            </a:r>
            <a:r>
              <a:rPr kumimoji="1" lang="ko-KR" altLang="en-US" sz="2000" dirty="0">
                <a:solidFill>
                  <a:srgbClr val="007EC5"/>
                </a:solidFill>
              </a:rPr>
              <a:t>으로 생성된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파일은 가장 엄격하게 코드를 컴파일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이는 버그가 있는 자바스크립트 코드들을 컴파일 시점에서 잡아주게 하기 위해서 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이에 따라 가능한 이</a:t>
            </a: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책의 </a:t>
            </a:r>
            <a:r>
              <a:rPr kumimoji="1" lang="en-US" altLang="ko-KR" sz="2000" dirty="0">
                <a:solidFill>
                  <a:srgbClr val="007EC5"/>
                </a:solidFill>
              </a:rPr>
              <a:t>02-2</a:t>
            </a:r>
            <a:r>
              <a:rPr kumimoji="1" lang="ko-KR" altLang="en-US" sz="2000" dirty="0">
                <a:solidFill>
                  <a:srgbClr val="007EC5"/>
                </a:solidFill>
              </a:rPr>
              <a:t>절에 기술된 타입스크립트 초보자용 </a:t>
            </a:r>
            <a:r>
              <a:rPr kumimoji="1" lang="en-US" altLang="ko-KR" sz="2000" dirty="0">
                <a:solidFill>
                  <a:srgbClr val="007EC5"/>
                </a:solidFill>
              </a:rPr>
              <a:t>tsconfig.json </a:t>
            </a:r>
            <a:r>
              <a:rPr kumimoji="1" lang="ko-KR" altLang="en-US" sz="2000" dirty="0">
                <a:solidFill>
                  <a:srgbClr val="007EC5"/>
                </a:solidFill>
              </a:rPr>
              <a:t>파일을 사용하시기 바랍니다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25801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값 컨테이너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</a:t>
            </a:r>
            <a:r>
              <a:rPr kumimoji="1" lang="en-US" altLang="ko-KR" sz="2000" dirty="0">
                <a:solidFill>
                  <a:srgbClr val="007EC5"/>
                </a:solidFill>
              </a:rPr>
              <a:t>value</a:t>
            </a:r>
            <a:r>
              <a:rPr kumimoji="1" lang="ko-KR" altLang="en-US" sz="2000" dirty="0">
                <a:solidFill>
                  <a:srgbClr val="007EC5"/>
                </a:solidFill>
              </a:rPr>
              <a:t> </a:t>
            </a:r>
            <a:r>
              <a:rPr kumimoji="1" lang="en-US" altLang="ko-KR" sz="2000" dirty="0">
                <a:solidFill>
                  <a:srgbClr val="007EC5"/>
                </a:solidFill>
              </a:rPr>
              <a:t>container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구현용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IValuable&lt;T&gt;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값 컨테이너 </a:t>
            </a:r>
            <a:r>
              <a:rPr kumimoji="1" lang="en-US" altLang="ko-KR" sz="1800" b="1" dirty="0"/>
              <a:t>- Monad&lt;T&gt;</a:t>
            </a:r>
            <a:r>
              <a:rPr kumimoji="1" lang="ko-KR" altLang="en-US" sz="1800" b="1" dirty="0"/>
              <a:t>처럼 단지 한 개의 타입 </a:t>
            </a:r>
            <a:r>
              <a:rPr kumimoji="1" lang="en-US" altLang="ko-KR" sz="1800" b="1" dirty="0"/>
              <a:t>T</a:t>
            </a:r>
            <a:r>
              <a:rPr kumimoji="1" lang="ko-KR" altLang="en-US" sz="1800" b="1" dirty="0"/>
              <a:t>의 값만 가지는 제네릭 컨테이너 클래스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r>
              <a:rPr kumimoji="1" lang="en-US" altLang="ko-KR" sz="2000" b="1" dirty="0">
                <a:solidFill>
                  <a:srgbClr val="007EC5"/>
                </a:solidFill>
              </a:rPr>
              <a:t>IV</a:t>
            </a:r>
            <a:r>
              <a:rPr kumimoji="1" lang="en-US" altLang="ko-KR" sz="2000" dirty="0">
                <a:solidFill>
                  <a:srgbClr val="007EC5"/>
                </a:solidFill>
              </a:rPr>
              <a:t>aluable&lt;T&gt; </a:t>
            </a:r>
            <a:r>
              <a:rPr kumimoji="1" lang="ko-KR" altLang="en-US" sz="2000" dirty="0">
                <a:solidFill>
                  <a:srgbClr val="007EC5"/>
                </a:solidFill>
              </a:rPr>
              <a:t>인터페이스</a:t>
            </a:r>
            <a:endParaRPr kumimoji="1" lang="en-US" altLang="ko-KR" sz="20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값 컨테이너들이 구현해야 하는 인터페이스</a:t>
            </a:r>
            <a:endParaRPr kumimoji="1"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61DCB7-71A1-4F3B-9209-A3405C3D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7" y="3794760"/>
            <a:ext cx="7570273" cy="128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클래스 이름이 왜 </a:t>
            </a:r>
            <a:r>
              <a:rPr kumimoji="1" lang="en-US" altLang="ko-KR" sz="2000" dirty="0">
                <a:solidFill>
                  <a:srgbClr val="007EC5"/>
                </a:solidFill>
              </a:rPr>
              <a:t>Identity</a:t>
            </a:r>
            <a:r>
              <a:rPr kumimoji="1" lang="ko-KR" altLang="en-US" sz="2000" dirty="0">
                <a:solidFill>
                  <a:srgbClr val="007EC5"/>
                </a:solidFill>
              </a:rPr>
              <a:t>인가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함수형 언어에서는 다음 함수처럼 특별한 기능이 없는 함수의 이름을 </a:t>
            </a:r>
            <a:r>
              <a:rPr kumimoji="1" lang="en-US" altLang="ko-KR" sz="1800" b="1" dirty="0"/>
              <a:t>identity</a:t>
            </a:r>
            <a:r>
              <a:rPr kumimoji="1" lang="ko-KR" altLang="en-US" sz="1800" b="1" dirty="0"/>
              <a:t>로 짖는 경향이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  <a:p>
            <a:pPr lvl="1"/>
            <a:r>
              <a:rPr kumimoji="1" lang="ko-KR" altLang="en-US" sz="1800" b="1" dirty="0"/>
              <a:t>대다수의 모나드는 </a:t>
            </a:r>
            <a:r>
              <a:rPr kumimoji="1" lang="en-US" altLang="ko-KR" sz="1800" b="1" dirty="0" err="1"/>
              <a:t>runIO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등 자신 만의 특별한 이름의 메서드들을 제공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반면 </a:t>
            </a:r>
            <a:r>
              <a:rPr kumimoji="1" lang="en-US" altLang="ko-KR" sz="1800" b="1" dirty="0"/>
              <a:t>Identity </a:t>
            </a:r>
            <a:r>
              <a:rPr kumimoji="1" lang="ko-KR" altLang="en-US" sz="1800" b="1" dirty="0"/>
              <a:t>모나드는 다음 모나드 법칙만 만족할 뿐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특별히 제공 하는 기능이 없는 모나드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Identity </a:t>
            </a:r>
            <a:r>
              <a:rPr kumimoji="1" lang="ko-KR" altLang="en-US" sz="1800" b="1" dirty="0"/>
              <a:t>모나드를 구현해 보면 판타지랜드 규격을 타입스크립트로 어떻게 구현하는지 감을 잠을 수 있음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FC5DA-C2BA-4E0C-8E25-16B02BC2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40" y="3740486"/>
            <a:ext cx="6147239" cy="407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1A68C8-1EE1-4557-B1A6-C75177FB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54" y="2337009"/>
            <a:ext cx="4086765" cy="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클래스 이름이 왜 </a:t>
            </a:r>
            <a:r>
              <a:rPr kumimoji="1" lang="en-US" altLang="ko-KR" sz="2000" dirty="0">
                <a:solidFill>
                  <a:srgbClr val="007EC5"/>
                </a:solidFill>
              </a:rPr>
              <a:t>Identity</a:t>
            </a:r>
            <a:r>
              <a:rPr kumimoji="1" lang="ko-KR" altLang="en-US" sz="2000" dirty="0">
                <a:solidFill>
                  <a:srgbClr val="007EC5"/>
                </a:solidFill>
              </a:rPr>
              <a:t>인가</a:t>
            </a:r>
            <a:r>
              <a:rPr kumimoji="1" lang="en-US" altLang="ko-KR" sz="2000" dirty="0">
                <a:solidFill>
                  <a:srgbClr val="007EC5"/>
                </a:solidFill>
              </a:rPr>
              <a:t>?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Identity </a:t>
            </a:r>
            <a:r>
              <a:rPr kumimoji="1" lang="ko-KR" altLang="en-US" sz="1800" b="1" dirty="0"/>
              <a:t>모나드는 다음 모나드의 법칙만 만족할 뿐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특별히 하는 기능이 없는 모나드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함수형 언어에서는 다음 함수처럼 특별한 기능이 없는 함수의 이름을 </a:t>
            </a:r>
            <a:r>
              <a:rPr kumimoji="1" lang="en-US" altLang="ko-KR" sz="1800" b="1" dirty="0"/>
              <a:t>identity</a:t>
            </a:r>
            <a:r>
              <a:rPr kumimoji="1" lang="ko-KR" altLang="en-US" sz="1800" b="1" dirty="0"/>
              <a:t>로 짖는 경향이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FC5DA-C2BA-4E0C-8E25-16B02BC2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254" y="2380315"/>
            <a:ext cx="6147239" cy="407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1A68C8-1EE1-4557-B1A6-C75177FB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54" y="3769569"/>
            <a:ext cx="4086765" cy="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Identity&lt;T&gt;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클래스에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IValuable&lt;T&gt;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 구현하기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987E8D-247F-4E38-B4A8-CFD93305D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8" y="2386999"/>
            <a:ext cx="7570273" cy="22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0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ISetoid&lt;T&gt;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 선언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판타지랜드 규격에서의 </a:t>
            </a:r>
            <a:r>
              <a:rPr kumimoji="1" lang="en-US" altLang="ko-KR" sz="1800" b="1" dirty="0"/>
              <a:t>setoid -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equals</a:t>
            </a:r>
            <a:r>
              <a:rPr kumimoji="1" lang="ko-KR" altLang="en-US" sz="1800" b="1" dirty="0"/>
              <a:t>라는 이름의 메서드를 제공하는 인터페이스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03D4C5-7730-4E55-AC16-619606D95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08" y="2519915"/>
            <a:ext cx="6256424" cy="16265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EFFC1E-CF24-4F45-9A99-A627FEFD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64" y="4146494"/>
            <a:ext cx="7570273" cy="18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1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Identity&lt;T&gt;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클래스에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ISetoid&lt;T&gt;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추가로 구현하기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구현 힌트 </a:t>
            </a:r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타입 </a:t>
            </a:r>
            <a:r>
              <a:rPr kumimoji="1" lang="en-US" altLang="ko-KR" sz="1800" b="1" dirty="0"/>
              <a:t>U</a:t>
            </a:r>
            <a:r>
              <a:rPr kumimoji="1" lang="ko-KR" altLang="en-US" sz="1800" b="1" dirty="0"/>
              <a:t>가 </a:t>
            </a:r>
            <a:r>
              <a:rPr kumimoji="1" lang="en-US" altLang="ko-KR" sz="1800" b="1" dirty="0"/>
              <a:t>value()</a:t>
            </a:r>
            <a:r>
              <a:rPr kumimoji="1" lang="ko-KR" altLang="en-US" sz="1800" b="1" dirty="0"/>
              <a:t>라는 메서드가 있어야 하므로 </a:t>
            </a:r>
            <a:r>
              <a:rPr kumimoji="1" lang="en-US" altLang="ko-KR" sz="1800" b="1" dirty="0"/>
              <a:t>that</a:t>
            </a:r>
            <a:r>
              <a:rPr kumimoji="1" lang="ko-KR" altLang="en-US" sz="1800" b="1" dirty="0"/>
              <a:t>이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실제로 </a:t>
            </a:r>
            <a:r>
              <a:rPr kumimoji="1" lang="en-US" altLang="ko-KR" sz="1800" b="1" dirty="0"/>
              <a:t>Identity</a:t>
            </a:r>
            <a:r>
              <a:rPr kumimoji="1" lang="ko-KR" altLang="en-US" sz="1800" b="1" dirty="0"/>
              <a:t>의 인스턴스인지 여부를 확인 해야 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024778-B65A-45C1-BAC6-0E3E94C0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619" y="2591636"/>
            <a:ext cx="6882066" cy="34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0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엔도펑터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(endofunctor)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엔도펑터</a:t>
            </a:r>
            <a:r>
              <a:rPr kumimoji="1" lang="en-US" altLang="ko-KR" sz="1800" b="1" dirty="0"/>
              <a:t>(endofunctor)-</a:t>
            </a:r>
            <a:r>
              <a:rPr kumimoji="1" lang="ko-KR" altLang="en-US" sz="1800" b="1" dirty="0"/>
              <a:t> 특정 카테고리에서 출발해도 도착 카테고리는 다시 출발 카테고리가 되게 하는 펑터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Identity&lt;T&gt;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을 호출하면 </a:t>
            </a:r>
            <a:r>
              <a:rPr kumimoji="1" lang="en-US" altLang="ko-KR" sz="1800" b="1" dirty="0"/>
              <a:t>Identity&lt;U&gt;</a:t>
            </a:r>
            <a:r>
              <a:rPr kumimoji="1" lang="ko-KR" altLang="en-US" sz="1800" b="1" dirty="0"/>
              <a:t>가 되게 하는 역할을 수행하는 펑터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값의 타입만 바꿀 뿐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카테고리는 같게 유지하는 펑터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599380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IFunctor&lt;T&gt;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인터페이스와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구현 힌트 </a:t>
            </a:r>
            <a:r>
              <a:rPr kumimoji="1" lang="en-US" altLang="ko-KR" sz="1800" b="1" dirty="0"/>
              <a:t>- map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T </a:t>
            </a:r>
            <a:r>
              <a:rPr kumimoji="1" lang="ko-KR" altLang="en-US" sz="1800" b="1" dirty="0"/>
              <a:t>타입 값을 다른 타입 값으로 변경할 수 있어야 하므로 타입 </a:t>
            </a:r>
            <a:r>
              <a:rPr kumimoji="1" lang="en-US" altLang="ko-KR" sz="1800" b="1" dirty="0"/>
              <a:t>U</a:t>
            </a:r>
            <a:r>
              <a:rPr kumimoji="1" lang="ko-KR" altLang="en-US" sz="1800" b="1" dirty="0"/>
              <a:t>가 필요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ABA3E3-6EE6-4E50-94CB-856E91EDD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76" y="2342344"/>
            <a:ext cx="6882066" cy="1197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5B9BB0-4598-4B4B-A015-B3FE8D90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24" y="3967903"/>
            <a:ext cx="6882066" cy="16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81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Identity&lt;T&gt;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IFunctor&lt;T&gt;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추가 구현하기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- </a:t>
            </a:r>
            <a:r>
              <a:rPr kumimoji="1" lang="en-US" altLang="ko-KR" sz="2000" dirty="0">
                <a:solidFill>
                  <a:srgbClr val="007EC5"/>
                </a:solidFill>
              </a:rPr>
              <a:t>map</a:t>
            </a:r>
            <a:r>
              <a:rPr kumimoji="1" lang="ko-KR" altLang="en-US" sz="2000" dirty="0">
                <a:solidFill>
                  <a:srgbClr val="007EC5"/>
                </a:solidFill>
              </a:rPr>
              <a:t>은 </a:t>
            </a:r>
            <a:r>
              <a:rPr kumimoji="1" lang="ko-KR" altLang="en-US" sz="2000" dirty="0" err="1">
                <a:solidFill>
                  <a:srgbClr val="007EC5"/>
                </a:solidFill>
              </a:rPr>
              <a:t>엔도펑터여야</a:t>
            </a:r>
            <a:r>
              <a:rPr kumimoji="1" lang="ko-KR" altLang="en-US" sz="2000" dirty="0">
                <a:solidFill>
                  <a:srgbClr val="007EC5"/>
                </a:solidFill>
              </a:rPr>
              <a:t> 하므로 </a:t>
            </a:r>
            <a:r>
              <a:rPr kumimoji="1" lang="en-US" altLang="ko-KR" sz="2000" dirty="0">
                <a:solidFill>
                  <a:srgbClr val="007EC5"/>
                </a:solidFill>
              </a:rPr>
              <a:t>18</a:t>
            </a:r>
            <a:r>
              <a:rPr kumimoji="1" lang="ko-KR" altLang="en-US" sz="2000" dirty="0">
                <a:solidFill>
                  <a:srgbClr val="007EC5"/>
                </a:solidFill>
              </a:rPr>
              <a:t>줄처럼 구현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D4611C-19E0-4C09-94CB-4C5A9BD9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01" y="2081249"/>
            <a:ext cx="4496177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06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IApply&lt;T&gt;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인터페이스와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판타지랜드 규격에서 </a:t>
            </a:r>
            <a:r>
              <a:rPr kumimoji="1" lang="en-US" altLang="ko-KR" sz="1800" b="1" dirty="0"/>
              <a:t>apply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functor </a:t>
            </a:r>
            <a:r>
              <a:rPr kumimoji="1" lang="ko-KR" altLang="en-US" sz="1800" b="1" dirty="0"/>
              <a:t>이면서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즉 </a:t>
            </a:r>
            <a:r>
              <a:rPr kumimoji="1" lang="en-US" altLang="ko-KR" sz="1800" b="1" dirty="0"/>
              <a:t>map </a:t>
            </a:r>
            <a:r>
              <a:rPr kumimoji="1" lang="ko-KR" altLang="en-US" sz="1800" b="1" dirty="0"/>
              <a:t>메서드를 가지면서</a:t>
            </a:r>
            <a:r>
              <a:rPr kumimoji="1" lang="en-US" altLang="ko-KR" sz="1800" b="1" dirty="0"/>
              <a:t>) </a:t>
            </a:r>
            <a:r>
              <a:rPr kumimoji="1" lang="ko-KR" altLang="en-US" sz="1800" b="1" dirty="0"/>
              <a:t>동시에 </a:t>
            </a:r>
            <a:r>
              <a:rPr kumimoji="1" lang="en-US" altLang="ko-KR" sz="1800" b="1" dirty="0"/>
              <a:t>ap</a:t>
            </a:r>
            <a:r>
              <a:rPr kumimoji="1" lang="ko-KR" altLang="en-US" sz="1800" b="1" dirty="0"/>
              <a:t>라는 이름의 메서드를 가지는 규격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IApply&lt;T&gt;</a:t>
            </a:r>
            <a:r>
              <a:rPr kumimoji="1" lang="ko-KR" altLang="en-US" sz="1800" b="1" dirty="0"/>
              <a:t>를 구현하는 컨테이너는 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고차</a:t>
            </a:r>
            <a:r>
              <a:rPr kumimoji="1" lang="en-US" altLang="ko-KR" sz="1800" b="1" dirty="0"/>
              <a:t>) </a:t>
            </a:r>
            <a:r>
              <a:rPr kumimoji="1" lang="ko-KR" altLang="en-US" sz="1800" b="1" dirty="0"/>
              <a:t>함수를 값으로 가져야 하고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고차 함수의 매개변수 개수 만큼 </a:t>
            </a:r>
            <a:r>
              <a:rPr kumimoji="1" lang="en-US" altLang="ko-KR" sz="1800" b="1" dirty="0"/>
              <a:t>ap </a:t>
            </a:r>
            <a:r>
              <a:rPr kumimoji="1" lang="ko-KR" altLang="en-US" sz="1800" b="1" dirty="0"/>
              <a:t>메서드를 호출하여야 함 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옆 코드의 </a:t>
            </a:r>
            <a:r>
              <a:rPr kumimoji="1" lang="en-US" altLang="ko-KR" sz="1800" b="1" dirty="0"/>
              <a:t>add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차 고차 함수 이므로 </a:t>
            </a:r>
            <a:r>
              <a:rPr kumimoji="1" lang="en-US" altLang="ko-KR" sz="1800" b="1" dirty="0"/>
              <a:t>ap </a:t>
            </a:r>
            <a:r>
              <a:rPr kumimoji="1" lang="ko-KR" altLang="en-US" sz="1800" b="1" dirty="0"/>
              <a:t>호출</a:t>
            </a:r>
            <a:endParaRPr kumimoji="1" lang="en-US" altLang="ko-KR" sz="1800" b="1" dirty="0"/>
          </a:p>
          <a:p>
            <a:pPr marL="457200" lvl="1" indent="0">
              <a:buNone/>
            </a:pPr>
            <a:r>
              <a:rPr kumimoji="1" lang="ko-KR" altLang="en-US" sz="1800" b="1" dirty="0"/>
              <a:t>   을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번 하고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1E634-5636-402A-AA20-275CD131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58" y="2638333"/>
            <a:ext cx="5170598" cy="12852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669B5E-B2A4-49F6-873C-5844422A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134" y="4296897"/>
            <a:ext cx="4700544" cy="17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6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에러가 나는 소스 파일 맨 위에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// @ts-nocheck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주석을 붙임</a:t>
            </a: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특정 줄에서 나는 경우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,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해당 줄 앞에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// @ts-ignore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주석을 붙임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[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] //@ts-nocheck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</a:t>
            </a:r>
            <a:r>
              <a:rPr kumimoji="1" lang="ko-KR" altLang="en-US" sz="2000" dirty="0">
                <a:solidFill>
                  <a:srgbClr val="007EC5"/>
                </a:solidFill>
              </a:rPr>
              <a:t>은 컴파일러의 타입 체크 기능을 무력화 시키므로 가능한 사용을 자제해야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하지만 알 수 없는 타입 오류로 인하여 더이상 진도를 나갈 수 가 없을 때의 가장 </a:t>
            </a:r>
            <a:r>
              <a:rPr kumimoji="1" lang="ko-KR" altLang="en-US" sz="2000" dirty="0">
                <a:solidFill>
                  <a:schemeClr val="accent2"/>
                </a:solidFill>
              </a:rPr>
              <a:t>효과적인 임시 방편 대책</a:t>
            </a:r>
            <a:r>
              <a:rPr kumimoji="1" lang="ko-KR" altLang="en-US" sz="2000" dirty="0">
                <a:solidFill>
                  <a:srgbClr val="007EC5"/>
                </a:solidFill>
              </a:rPr>
              <a:t>입니다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[</a:t>
            </a:r>
            <a:r>
              <a:rPr kumimoji="1" lang="ko-KR" altLang="en-US" sz="2000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dirty="0">
                <a:solidFill>
                  <a:srgbClr val="007EC5"/>
                </a:solidFill>
              </a:rPr>
              <a:t>]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타입스크립트 컴파일러는 </a:t>
            </a:r>
            <a:r>
              <a:rPr kumimoji="1" lang="en-US" altLang="ko-KR" sz="2000" dirty="0">
                <a:solidFill>
                  <a:srgbClr val="007EC5"/>
                </a:solidFill>
              </a:rPr>
              <a:t>'@types/</a:t>
            </a:r>
            <a:r>
              <a:rPr kumimoji="1" lang="ko-KR" altLang="en-US" sz="2000" dirty="0">
                <a:solidFill>
                  <a:srgbClr val="007EC5"/>
                </a:solidFill>
              </a:rPr>
              <a:t>패키지이름</a:t>
            </a:r>
            <a:r>
              <a:rPr kumimoji="1" lang="en-US" altLang="ko-KR" sz="2000" dirty="0">
                <a:solidFill>
                  <a:srgbClr val="007EC5"/>
                </a:solidFill>
              </a:rPr>
              <a:t>' </a:t>
            </a:r>
            <a:r>
              <a:rPr kumimoji="1" lang="ko-KR" altLang="en-US" sz="2000" dirty="0">
                <a:solidFill>
                  <a:srgbClr val="007EC5"/>
                </a:solidFill>
              </a:rPr>
              <a:t>형태의 타입 라이브러리가 반드시 필요합니다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  <a:r>
              <a:rPr kumimoji="1" lang="ko-KR" altLang="en-US" sz="2000" dirty="0">
                <a:solidFill>
                  <a:srgbClr val="007EC5"/>
                </a:solidFill>
              </a:rPr>
              <a:t>그리고 어떤 패키지들의</a:t>
            </a:r>
            <a:r>
              <a:rPr kumimoji="1" lang="en-US" altLang="ko-KR" sz="2000" dirty="0">
                <a:solidFill>
                  <a:srgbClr val="007EC5"/>
                </a:solidFill>
              </a:rPr>
              <a:t>(</a:t>
            </a:r>
            <a:r>
              <a:rPr kumimoji="1" lang="ko-KR" altLang="en-US" sz="2000" dirty="0">
                <a:solidFill>
                  <a:srgbClr val="007EC5"/>
                </a:solidFill>
              </a:rPr>
              <a:t>이 책의 경우 </a:t>
            </a:r>
            <a:r>
              <a:rPr kumimoji="1" lang="en-US" altLang="ko-KR" sz="2000" dirty="0">
                <a:solidFill>
                  <a:srgbClr val="007EC5"/>
                </a:solidFill>
              </a:rPr>
              <a:t>09</a:t>
            </a:r>
            <a:r>
              <a:rPr kumimoji="1" lang="ko-KR" altLang="en-US" sz="2000" dirty="0">
                <a:solidFill>
                  <a:srgbClr val="007EC5"/>
                </a:solidFill>
              </a:rPr>
              <a:t>장의 </a:t>
            </a:r>
            <a:r>
              <a:rPr kumimoji="1" lang="en-US" altLang="ko-KR" sz="2000" dirty="0">
                <a:solidFill>
                  <a:srgbClr val="007EC5"/>
                </a:solidFill>
              </a:rPr>
              <a:t>ramda</a:t>
            </a:r>
            <a:r>
              <a:rPr kumimoji="1" lang="ko-KR" altLang="en-US" sz="2000" dirty="0">
                <a:solidFill>
                  <a:srgbClr val="007EC5"/>
                </a:solidFill>
              </a:rPr>
              <a:t> 패키지</a:t>
            </a:r>
            <a:r>
              <a:rPr kumimoji="1" lang="en-US" altLang="ko-KR" sz="2000" dirty="0">
                <a:solidFill>
                  <a:srgbClr val="007EC5"/>
                </a:solidFill>
              </a:rPr>
              <a:t>) </a:t>
            </a:r>
            <a:r>
              <a:rPr kumimoji="1" lang="ko-KR" altLang="en-US" sz="2000" dirty="0">
                <a:solidFill>
                  <a:srgbClr val="007EC5"/>
                </a:solidFill>
              </a:rPr>
              <a:t>타입 라이브러리들은 잘못 구현된 부분이 있거나</a:t>
            </a:r>
            <a:r>
              <a:rPr kumimoji="1" lang="en-US" altLang="ko-KR" sz="2000" dirty="0">
                <a:solidFill>
                  <a:srgbClr val="007EC5"/>
                </a:solidFill>
              </a:rPr>
              <a:t>, </a:t>
            </a:r>
            <a:r>
              <a:rPr kumimoji="1" lang="ko-KR" altLang="en-US" sz="2000" dirty="0">
                <a:solidFill>
                  <a:srgbClr val="007EC5"/>
                </a:solidFill>
              </a:rPr>
              <a:t>도저히 타입스크립트로 옮길 수 없는 기능을 담고 있기도 합니다</a:t>
            </a:r>
            <a:r>
              <a:rPr kumimoji="1" lang="en-US" altLang="ko-KR" sz="2000" dirty="0">
                <a:solidFill>
                  <a:srgbClr val="007EC5"/>
                </a:solidFill>
              </a:rPr>
              <a:t>.</a:t>
            </a: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사실 이 경우 </a:t>
            </a:r>
            <a:r>
              <a:rPr kumimoji="1" lang="ko-KR" altLang="en-US" sz="2000" b="1" dirty="0">
                <a:solidFill>
                  <a:schemeClr val="accent2"/>
                </a:solidFill>
              </a:rPr>
              <a:t>유일한 해결책이 </a:t>
            </a:r>
            <a:r>
              <a:rPr kumimoji="1" lang="en-US" altLang="ko-KR" sz="2000" b="1" dirty="0">
                <a:solidFill>
                  <a:schemeClr val="accent2"/>
                </a:solidFill>
              </a:rPr>
              <a:t>// @ts-ignore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주석입니다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.</a:t>
            </a:r>
            <a:endParaRPr kumimoji="1" lang="ko-KR" altLang="en-US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29574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Identity&lt;T&gt;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IApply&lt;T&gt;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추가로 구현하기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89A947-2705-4494-A092-E9F44A24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920" y="5253291"/>
            <a:ext cx="5687658" cy="11498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B4C43F-52B7-4C37-B476-C00B053A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228" y="2021533"/>
            <a:ext cx="6256424" cy="31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52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IApplicative&lt;T&gt;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인터페이스와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판타지랜드 규격에서 애플리커티브</a:t>
            </a:r>
            <a:r>
              <a:rPr kumimoji="1" lang="en-US" altLang="ko-KR" sz="1800" b="1" dirty="0"/>
              <a:t>(applicative)</a:t>
            </a:r>
            <a:r>
              <a:rPr kumimoji="1" lang="ko-KR" altLang="en-US" sz="1800" b="1" dirty="0"/>
              <a:t>는 그 자신이 </a:t>
            </a:r>
            <a:r>
              <a:rPr kumimoji="1" lang="en-US" altLang="ko-KR" sz="1800" b="1" dirty="0"/>
              <a:t>apply</a:t>
            </a:r>
            <a:r>
              <a:rPr kumimoji="1" lang="ko-KR" altLang="en-US" sz="1800" b="1" dirty="0"/>
              <a:t>이면서 </a:t>
            </a:r>
            <a:r>
              <a:rPr kumimoji="1" lang="en-US" altLang="ko-KR" sz="1800" b="1" dirty="0"/>
              <a:t>of</a:t>
            </a:r>
            <a:r>
              <a:rPr kumimoji="1" lang="ko-KR" altLang="en-US" sz="1800" b="1" dirty="0"/>
              <a:t>라는 클래스 메서드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정적 메서드</a:t>
            </a:r>
            <a:r>
              <a:rPr kumimoji="1" lang="en-US" altLang="ko-KR" sz="1800" b="1" dirty="0"/>
              <a:t>)</a:t>
            </a:r>
            <a:r>
              <a:rPr kumimoji="1" lang="ko-KR" altLang="en-US" sz="1800" b="1" dirty="0"/>
              <a:t>를 추가로 제공해야 하는 규격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코드는 타입스크립트에서는 인터페이스에 정적 메서드를 사용하는 것을 금지하는 것을 반영한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D4E48B-7DC6-42C4-9F8B-6CF9AAFF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64" y="3429000"/>
            <a:ext cx="7570273" cy="20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11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Identity&lt;T&gt;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에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IApplicative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 추가 구현하기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3C5DE7-21FE-495B-8950-CD89C6FC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110" y="2102549"/>
            <a:ext cx="6882066" cy="196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2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IChain&lt;T&gt;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인터페이스와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판타지랜드 규격에서 체인</a:t>
            </a:r>
            <a:r>
              <a:rPr kumimoji="1" lang="en-US" altLang="ko-KR" sz="1800" b="1" dirty="0"/>
              <a:t>(chain)</a:t>
            </a:r>
            <a:r>
              <a:rPr kumimoji="1" lang="ko-KR" altLang="en-US" sz="1800" b="1" dirty="0"/>
              <a:t>은 그 자신이 </a:t>
            </a:r>
            <a:r>
              <a:rPr kumimoji="1" lang="ko-KR" altLang="en-US" sz="1800" b="1" dirty="0" err="1"/>
              <a:t>어플라이이면서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chain</a:t>
            </a:r>
            <a:r>
              <a:rPr kumimoji="1" lang="ko-KR" altLang="en-US" sz="1800" b="1" dirty="0"/>
              <a:t>이라는 메서드를 구현하</a:t>
            </a:r>
          </a:p>
          <a:p>
            <a:pPr marL="457200" lvl="1" indent="0">
              <a:buNone/>
            </a:pPr>
            <a:r>
              <a:rPr kumimoji="1" lang="ko-KR" altLang="en-US" sz="1800" b="1" dirty="0"/>
              <a:t>   는 인터페이스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3EBA29-A9A0-4172-BBAE-04A49B59B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76" y="2638082"/>
            <a:ext cx="7570273" cy="189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21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Identity&lt;T&gt;</a:t>
            </a:r>
            <a:r>
              <a:rPr kumimoji="1" lang="ko-KR" altLang="en-US" sz="2000" dirty="0">
                <a:solidFill>
                  <a:srgbClr val="007EC5"/>
                </a:solidFill>
              </a:rPr>
              <a:t>에 </a:t>
            </a:r>
            <a:r>
              <a:rPr kumimoji="1" lang="en-US" altLang="ko-KR" sz="2000" dirty="0">
                <a:solidFill>
                  <a:srgbClr val="007EC5"/>
                </a:solidFill>
              </a:rPr>
              <a:t>IChain </a:t>
            </a:r>
            <a:r>
              <a:rPr kumimoji="1" lang="ko-KR" altLang="en-US" sz="2000" dirty="0">
                <a:solidFill>
                  <a:srgbClr val="007EC5"/>
                </a:solidFill>
              </a:rPr>
              <a:t>추가 구현하기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구현 힌트 </a:t>
            </a:r>
            <a:r>
              <a:rPr kumimoji="1" lang="en-US" altLang="ko-KR" sz="1800" b="1" dirty="0"/>
              <a:t>- chain </a:t>
            </a:r>
            <a:r>
              <a:rPr kumimoji="1" lang="ko-KR" altLang="en-US" sz="1800" b="1" dirty="0"/>
              <a:t>메서드는 펑터의 </a:t>
            </a:r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과 달리 엔도펑터로 구현해야 할 의무가 없음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사실 </a:t>
            </a:r>
            <a:r>
              <a:rPr kumimoji="1" lang="en-US" altLang="ko-KR" sz="1800" b="1" dirty="0"/>
              <a:t>chain</a:t>
            </a:r>
            <a:r>
              <a:rPr kumimoji="1" lang="ko-KR" altLang="en-US" sz="1800" b="1" dirty="0"/>
              <a:t>은 다른 카테고리로 갈 수 있게 하는 목적의 메서드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9AB720-3161-49BB-AE91-47D6E5326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95" y="2990255"/>
            <a:ext cx="7570273" cy="30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49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map</a:t>
            </a:r>
            <a:r>
              <a:rPr kumimoji="1" lang="ko-KR" altLang="en-US" sz="2000" dirty="0">
                <a:solidFill>
                  <a:srgbClr val="007EC5"/>
                </a:solidFill>
              </a:rPr>
              <a:t> 과 </a:t>
            </a:r>
            <a:r>
              <a:rPr kumimoji="1" lang="en-US" altLang="ko-KR" sz="2000" dirty="0">
                <a:solidFill>
                  <a:srgbClr val="007EC5"/>
                </a:solidFill>
              </a:rPr>
              <a:t>chain </a:t>
            </a:r>
            <a:r>
              <a:rPr kumimoji="1" lang="ko-KR" altLang="en-US" sz="2000" dirty="0">
                <a:solidFill>
                  <a:srgbClr val="007EC5"/>
                </a:solidFill>
              </a:rPr>
              <a:t>차이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은 엔도펑터 이므로 항상 같은 카테고리를 유지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하여 </a:t>
            </a:r>
            <a:r>
              <a:rPr kumimoji="1" lang="en-US" altLang="ko-KR" sz="1800" b="1" dirty="0"/>
              <a:t>04</a:t>
            </a:r>
            <a:r>
              <a:rPr kumimoji="1" lang="ko-KR" altLang="en-US" sz="1800" b="1" dirty="0"/>
              <a:t>번 줄과 같은 코드 가능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반면에 </a:t>
            </a:r>
            <a:r>
              <a:rPr kumimoji="1" lang="en-US" altLang="ko-KR" sz="1800" b="1" dirty="0"/>
              <a:t>chain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05</a:t>
            </a:r>
            <a:r>
              <a:rPr kumimoji="1" lang="ko-KR" altLang="en-US" sz="1800" b="1" dirty="0"/>
              <a:t>번 줄에서 보듯 자신이 가고 싶은 카테고리를 스스로 선택하는 구현 필요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F8773B-5CAE-4851-8293-0E9A0335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304" y="2937388"/>
            <a:ext cx="6882066" cy="27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87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IMonad&lt;T&gt;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인터페이스와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판타지랜드 규격에서 모나드는 다음처럼 체인과 애플리커티브를 구현한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BC5927-D1F8-4CBC-95BF-DCB42A4D1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70" y="2391590"/>
            <a:ext cx="7570273" cy="15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15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완성된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Identity&lt;T&gt;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07B78C-9C06-40E2-A8B4-AB50A03F0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716" y="1508502"/>
            <a:ext cx="385766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1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모나드 왼쪽 법칙 테스트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endParaRPr kumimoji="1" lang="en-US" altLang="ko-KR" sz="1800" b="1" dirty="0"/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모나드 오른쪽 법칙 테스트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5EB390-5C15-4EB7-8214-AAAA4E3E5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548" y="1653739"/>
            <a:ext cx="6256424" cy="2034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8ED684-2CEF-4DF2-A7F7-495A10B2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8" y="4187252"/>
            <a:ext cx="6256424" cy="20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11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11-2 Identity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모나드 사용 코드 예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모나드 사용 코드는 함수 조합과는 또 다른 선언형 프로그래밍 코드처럼 보임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배열을 사용하는 선언형 프로그래밍 코드와 달리 값 컨테이너를 사용한다는 점이 다름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66851D-A793-4776-B4AD-AC403C0F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90" y="2777190"/>
            <a:ext cx="6882066" cy="33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7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179321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타입 오류가 날 때의 대책</a:t>
            </a:r>
            <a:r>
              <a:rPr kumimoji="1" lang="en-US" altLang="ko-KR" sz="1800" dirty="0">
                <a:solidFill>
                  <a:srgbClr val="007EC5"/>
                </a:solidFill>
              </a:rPr>
              <a:t> </a:t>
            </a:r>
          </a:p>
          <a:p>
            <a:r>
              <a:rPr kumimoji="1" lang="en-US" altLang="ko-KR" sz="1800" b="1" dirty="0"/>
              <a:t>// @</a:t>
            </a:r>
            <a:r>
              <a:rPr kumimoji="1" lang="en-US" altLang="ko-KR" dirty="0"/>
              <a:t>ts-nocheck </a:t>
            </a:r>
            <a:r>
              <a:rPr kumimoji="1" lang="ko-KR" altLang="en-US" dirty="0"/>
              <a:t>주석</a:t>
            </a:r>
            <a:r>
              <a:rPr kumimoji="1" lang="en-US" altLang="ko-KR" dirty="0"/>
              <a:t>(6</a:t>
            </a:r>
            <a:r>
              <a:rPr kumimoji="1" lang="ko-KR" altLang="en-US" dirty="0"/>
              <a:t>번 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파일 전체의 타입 체크를 안 하게 하여 컴파일 오류를 방지한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8FB8F-715B-4B69-AF7E-BA8E7C32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03" y="2454262"/>
            <a:ext cx="8630194" cy="352706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D538B66-8A82-42EB-824F-6CDB2FE3D7E5}"/>
              </a:ext>
            </a:extLst>
          </p:cNvPr>
          <p:cNvSpPr/>
          <p:nvPr/>
        </p:nvSpPr>
        <p:spPr>
          <a:xfrm>
            <a:off x="866503" y="3753772"/>
            <a:ext cx="234133" cy="209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54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모나드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726451" y="3995159"/>
            <a:ext cx="4834075" cy="2118258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11-1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이해하기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11-2 Identity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11-3 </a:t>
            </a:r>
            <a:r>
              <a:rPr kumimoji="1" lang="en-US" altLang="ko-KR" dirty="0">
                <a:solidFill>
                  <a:schemeClr val="accent2"/>
                </a:solidFill>
              </a:rPr>
              <a:t>Maybe </a:t>
            </a:r>
            <a:r>
              <a:rPr kumimoji="1" lang="ko-KR" altLang="en-US" dirty="0">
                <a:solidFill>
                  <a:schemeClr val="accent2"/>
                </a:solidFill>
              </a:rPr>
              <a:t>모나드 이해와 구현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11-4 Validation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11-5 IO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1156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</a:t>
            </a:r>
            <a:r>
              <a:rPr kumimoji="1" lang="en-US" altLang="ko-KR" sz="3600" dirty="0"/>
              <a:t> 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하스켈 언어의 </a:t>
            </a:r>
            <a:r>
              <a:rPr kumimoji="1" lang="en-US" altLang="ko-KR" sz="1800" b="1" dirty="0"/>
              <a:t>Maybe </a:t>
            </a:r>
            <a:r>
              <a:rPr kumimoji="1" lang="ko-KR" altLang="en-US" sz="1800" b="1" dirty="0"/>
              <a:t>모나드 일반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Just&lt;T&gt; </a:t>
            </a:r>
            <a:r>
              <a:rPr kumimoji="1" lang="ko-KR" altLang="en-US" sz="1800" b="1" dirty="0"/>
              <a:t>와</a:t>
            </a:r>
            <a:r>
              <a:rPr kumimoji="1" lang="en-US" altLang="ko-KR" sz="1800" b="1" dirty="0"/>
              <a:t> Nothing </a:t>
            </a:r>
            <a:r>
              <a:rPr kumimoji="1" lang="ko-KR" altLang="en-US" sz="1800" b="1" dirty="0"/>
              <a:t>모나드 구현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try/catch/finally </a:t>
            </a:r>
            <a:r>
              <a:rPr kumimoji="1" lang="ko-KR" altLang="en-US" sz="1800" b="1" dirty="0"/>
              <a:t>예외 처리 구문과 </a:t>
            </a:r>
            <a:r>
              <a:rPr kumimoji="1" lang="en-US" altLang="ko-KR" sz="1800" b="1" dirty="0"/>
              <a:t>Maybe </a:t>
            </a:r>
            <a:r>
              <a:rPr kumimoji="1" lang="ko-KR" altLang="en-US" sz="1800" b="1" dirty="0"/>
              <a:t>간 사용법 비교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274281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프로젝트 생성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 err="1"/>
              <a:t>ch11</a:t>
            </a:r>
            <a:r>
              <a:rPr kumimoji="1" lang="en-US" altLang="ko-KR" sz="1800" b="1" dirty="0"/>
              <a:t>-3 </a:t>
            </a:r>
            <a:r>
              <a:rPr kumimoji="1" lang="ko-KR" altLang="en-US" sz="1800" b="1" dirty="0"/>
              <a:t>디렉터리를 만들고 </a:t>
            </a:r>
            <a:r>
              <a:rPr kumimoji="1" lang="en-US" altLang="ko-KR" sz="1800" b="1" dirty="0" err="1"/>
              <a:t>ch11</a:t>
            </a:r>
            <a:r>
              <a:rPr kumimoji="1" lang="en-US" altLang="ko-KR" sz="1800" b="1" dirty="0"/>
              <a:t>-3</a:t>
            </a:r>
            <a:r>
              <a:rPr kumimoji="1" lang="ko-KR" altLang="en-US" sz="1800" b="1" dirty="0"/>
              <a:t>으로 이동한 다음 다음 명령을 실행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EC7-34F0-4F9F-A2E7-8B8D8F165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7" y="2397221"/>
            <a:ext cx="6317523" cy="15323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39F50C-5C6D-4527-A2B1-FE54430A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82" y="2365577"/>
            <a:ext cx="3634591" cy="29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3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Maybe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en-US" altLang="ko-KR" sz="1800" b="1" dirty="0"/>
              <a:t>Maybe</a:t>
            </a:r>
            <a:r>
              <a:rPr kumimoji="1" lang="ko-KR" altLang="en-US" sz="1800" b="1" dirty="0"/>
              <a:t>는 하스켈 </a:t>
            </a:r>
            <a:r>
              <a:rPr kumimoji="1" lang="en-US" altLang="ko-KR" sz="1800" b="1" dirty="0"/>
              <a:t>Prelude </a:t>
            </a:r>
            <a:r>
              <a:rPr kumimoji="1" lang="ko-KR" altLang="en-US" sz="1800" b="1" dirty="0"/>
              <a:t>표준 라이브러리에서 제공하는 모나드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10</a:t>
            </a:r>
            <a:r>
              <a:rPr kumimoji="1" lang="ko-KR" altLang="en-US" sz="1800" b="1" dirty="0"/>
              <a:t>장의 마지막 절에서 만든 </a:t>
            </a:r>
            <a:r>
              <a:rPr kumimoji="1" lang="en-US" altLang="ko-KR" sz="1800" b="1" dirty="0"/>
              <a:t>Option </a:t>
            </a:r>
            <a:r>
              <a:rPr kumimoji="1" lang="ko-KR" altLang="en-US" sz="1800" b="1" dirty="0"/>
              <a:t>타입과 사실상 동일한 기능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프로그래밍 언어에 따라 </a:t>
            </a:r>
            <a:r>
              <a:rPr kumimoji="1" lang="en-US" altLang="ko-KR" sz="1800" b="1" dirty="0"/>
              <a:t>Maybe </a:t>
            </a:r>
            <a:r>
              <a:rPr kumimoji="1" lang="ko-KR" altLang="en-US" sz="1800" b="1" dirty="0"/>
              <a:t>라는 이름을 사용하는 경우도 있고 </a:t>
            </a:r>
            <a:r>
              <a:rPr kumimoji="1" lang="en-US" altLang="ko-KR" sz="1800" b="1" dirty="0"/>
              <a:t>Option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Optional</a:t>
            </a:r>
            <a:r>
              <a:rPr kumimoji="1" lang="ko-KR" altLang="en-US" sz="1800" b="1" dirty="0"/>
              <a:t>과 같은 이름을 사용하는 경우도 있음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Maybe </a:t>
            </a:r>
            <a:r>
              <a:rPr kumimoji="1" lang="ko-KR" altLang="en-US" sz="1800" b="1" dirty="0"/>
              <a:t>모나드는 </a:t>
            </a:r>
            <a:r>
              <a:rPr kumimoji="1" lang="en-US" altLang="ko-KR" sz="1800" b="1" dirty="0"/>
              <a:t>Option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Some, None</a:t>
            </a:r>
            <a:r>
              <a:rPr kumimoji="1" lang="ko-KR" altLang="en-US" sz="1800" b="1" dirty="0"/>
              <a:t>과 비슷한 의미를 가진 </a:t>
            </a:r>
            <a:r>
              <a:rPr kumimoji="1" lang="en-US" altLang="ko-KR" sz="1800" b="1" dirty="0"/>
              <a:t>Just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Nothing</a:t>
            </a:r>
            <a:r>
              <a:rPr kumimoji="1" lang="ko-KR" altLang="en-US" sz="1800" b="1" dirty="0"/>
              <a:t>이라는 두 가지 타입을 제공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물론 </a:t>
            </a:r>
            <a:r>
              <a:rPr kumimoji="1" lang="en-US" altLang="ko-KR" sz="1800" b="1" dirty="0"/>
              <a:t>Maybe</a:t>
            </a:r>
            <a:r>
              <a:rPr kumimoji="1" lang="ko-KR" altLang="en-US" sz="1800" b="1" dirty="0"/>
              <a:t>는 그 자체가 모나드가 아니라</a:t>
            </a:r>
            <a:r>
              <a:rPr kumimoji="1" lang="en-US" altLang="ko-KR" sz="1800" b="1" dirty="0"/>
              <a:t>, Maybe</a:t>
            </a:r>
            <a:r>
              <a:rPr kumimoji="1" lang="ko-KR" altLang="en-US" sz="1800" b="1" dirty="0"/>
              <a:t>가 제공하는 </a:t>
            </a:r>
            <a:r>
              <a:rPr kumimoji="1" lang="en-US" altLang="ko-KR" sz="1800" b="1" dirty="0"/>
              <a:t>Just&lt;T&gt;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Nothing </a:t>
            </a:r>
            <a:r>
              <a:rPr kumimoji="1" lang="ko-KR" altLang="en-US" sz="1800" b="1" dirty="0"/>
              <a:t>타입이 모나드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Maybe</a:t>
            </a:r>
            <a:r>
              <a:rPr kumimoji="1" lang="ko-KR" altLang="en-US" sz="1800" b="1" dirty="0"/>
              <a:t>는 번거로운 </a:t>
            </a:r>
            <a:r>
              <a:rPr kumimoji="1" lang="en-US" altLang="ko-KR" sz="1800" b="1" dirty="0"/>
              <a:t>try/catch/finally </a:t>
            </a:r>
            <a:r>
              <a:rPr kumimoji="1" lang="ko-KR" altLang="en-US" sz="1800" b="1" dirty="0"/>
              <a:t>구문을 사용하지 않아도 되도록 설계된 모나드</a:t>
            </a:r>
            <a:endParaRPr kumimoji="1" lang="en-US" altLang="ko-KR" sz="1800" b="1" dirty="0"/>
          </a:p>
          <a:p>
            <a:pPr algn="l"/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1B93AB-A4C2-487D-BD2E-8F2F76CC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52" y="3950280"/>
            <a:ext cx="5692491" cy="13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04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Maybe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Maybe</a:t>
            </a:r>
            <a:r>
              <a:rPr kumimoji="1" lang="ko-KR" altLang="en-US" sz="1800" b="1" dirty="0"/>
              <a:t>는 프로그램의 안정성을 보장하기 위해 만들어진 모나드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코드에서 보듯 </a:t>
            </a:r>
            <a:r>
              <a:rPr kumimoji="1" lang="en-US" altLang="ko-KR" sz="1800" b="1" dirty="0"/>
              <a:t>divide-by-zero </a:t>
            </a:r>
            <a:r>
              <a:rPr kumimoji="1" lang="ko-KR" altLang="en-US" sz="1800" b="1" dirty="0"/>
              <a:t>예외</a:t>
            </a:r>
            <a:r>
              <a:rPr kumimoji="1" lang="en-US" altLang="ko-KR" sz="1800" b="1" dirty="0"/>
              <a:t>(exception)</a:t>
            </a:r>
            <a:r>
              <a:rPr kumimoji="1" lang="ko-KR" altLang="en-US" sz="1800" b="1" dirty="0"/>
              <a:t>를 발생시키기 보다는 </a:t>
            </a:r>
            <a:r>
              <a:rPr kumimoji="1" lang="en-US" altLang="ko-KR" sz="1800" b="1" dirty="0"/>
              <a:t>Maybe.Nothing</a:t>
            </a:r>
            <a:r>
              <a:rPr kumimoji="1" lang="ko-KR" altLang="en-US" sz="1800" b="1" dirty="0"/>
              <a:t>을 사용하여 프로그램을 프로그램을 비정상 종료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혹은 패닉 </a:t>
            </a:r>
            <a:r>
              <a:rPr kumimoji="1" lang="en-US" altLang="ko-KR" sz="1800" b="1" dirty="0"/>
              <a:t>panic) </a:t>
            </a:r>
            <a:r>
              <a:rPr kumimoji="1" lang="ko-KR" altLang="en-US" sz="1800" b="1" dirty="0"/>
              <a:t>시키지 않음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9C1345-6D24-4705-A3A4-4DBC7B48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48" y="3243978"/>
            <a:ext cx="6349566" cy="11189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8249D3-3796-4F5C-B8B1-F36796A4D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248" y="4786170"/>
            <a:ext cx="4419577" cy="14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29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Maybe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클래스 구조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[</a:t>
            </a:r>
            <a:r>
              <a:rPr kumimoji="1" lang="ko-KR" altLang="en-US" sz="1800" b="1" dirty="0"/>
              <a:t>참고</a:t>
            </a:r>
            <a:r>
              <a:rPr kumimoji="1" lang="en-US" altLang="ko-KR" sz="1800" b="1" dirty="0"/>
              <a:t>] _IMaybe</a:t>
            </a:r>
            <a:r>
              <a:rPr kumimoji="1" lang="ko-KR" altLang="en-US" sz="1800" b="1" dirty="0"/>
              <a:t>에 대해서는 다음 페이지에서 설명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2E518D-CF28-41DE-B2E7-23A1420B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93" y="2342142"/>
            <a:ext cx="6882066" cy="334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84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[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참고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] Maybe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가 함수의 반환 타입일 때의 문제점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코드에서 보듯 </a:t>
            </a:r>
            <a:r>
              <a:rPr kumimoji="1" lang="en-US" altLang="ko-KR" sz="1800" b="1" dirty="0"/>
              <a:t>Just&lt;T&gt; | Nothing </a:t>
            </a:r>
            <a:r>
              <a:rPr kumimoji="1" lang="ko-KR" altLang="en-US" sz="1800" b="1" dirty="0"/>
              <a:t>형태로 반환 타입을 만들면 컴파일이 되지 않음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4DC004-EF5A-4873-BEA9-946E7936C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34" y="2400300"/>
            <a:ext cx="7733211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59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Maybe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가 함수의 반환 타입일 때의 문제점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반면에 다음 인터페이스를 정의하고 </a:t>
            </a:r>
            <a:r>
              <a:rPr kumimoji="1" lang="en-US" altLang="ko-KR" sz="1800" b="1" dirty="0"/>
              <a:t>_Maybe&lt;T&gt;</a:t>
            </a:r>
            <a:r>
              <a:rPr kumimoji="1" lang="ko-KR" altLang="en-US" sz="1800" b="1" dirty="0"/>
              <a:t>를 반환하게 하면 정상적으로 컴파일 가능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ED5FD-D6C4-4487-A48E-10BB00C53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75" y="2340229"/>
            <a:ext cx="5687658" cy="14373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73C508-BD98-479A-83E2-EDE88B6C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47" y="3816602"/>
            <a:ext cx="5281887" cy="24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37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881642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Just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모나드는 </a:t>
            </a:r>
            <a:r>
              <a:rPr kumimoji="1" lang="en-US" altLang="ko-KR" sz="1800" b="1" dirty="0"/>
              <a:t>map, chain, of, ap </a:t>
            </a:r>
            <a:r>
              <a:rPr kumimoji="1" lang="ko-KR" altLang="en-US" sz="1800" b="1" dirty="0"/>
              <a:t>등의 표준 메서드를 제공하지만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모나드에 따라 </a:t>
            </a:r>
            <a:r>
              <a:rPr kumimoji="1" lang="en-US" altLang="ko-KR" sz="1800" b="1" dirty="0"/>
              <a:t>getOrElse</a:t>
            </a:r>
            <a:r>
              <a:rPr kumimoji="1" lang="ko-KR" altLang="en-US" sz="1800" b="1" dirty="0"/>
              <a:t>와 같은 해당 모나드 에서만 사용하는 메서드를 구현할 수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이에 따라 </a:t>
            </a:r>
            <a:r>
              <a:rPr kumimoji="1" lang="en-US" altLang="ko-KR" sz="1800" b="1" dirty="0"/>
              <a:t>Just&lt;T&gt;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Nothing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Maybe </a:t>
            </a:r>
            <a:r>
              <a:rPr kumimoji="1" lang="ko-KR" altLang="en-US" sz="1800" b="1" dirty="0" err="1"/>
              <a:t>모나드에서만</a:t>
            </a:r>
            <a:r>
              <a:rPr kumimoji="1" lang="ko-KR" altLang="en-US" sz="1800" b="1" dirty="0"/>
              <a:t> 사용하는 </a:t>
            </a:r>
            <a:r>
              <a:rPr kumimoji="1" lang="en-US" altLang="ko-KR" sz="1800" b="1" dirty="0" err="1"/>
              <a:t>isJust</a:t>
            </a:r>
            <a:r>
              <a:rPr kumimoji="1" lang="en-US" altLang="ko-KR" sz="1800" b="1" dirty="0"/>
              <a:t>, </a:t>
            </a:r>
            <a:r>
              <a:rPr kumimoji="1" lang="en-US" altLang="ko-KR" sz="1800" b="1" dirty="0" err="1"/>
              <a:t>isNothing</a:t>
            </a:r>
            <a:r>
              <a:rPr kumimoji="1" lang="en-US" altLang="ko-KR" sz="1800" b="1" dirty="0"/>
              <a:t>, getOrElse</a:t>
            </a:r>
            <a:r>
              <a:rPr kumimoji="1" lang="ko-KR" altLang="en-US" sz="1800" b="1" dirty="0"/>
              <a:t>와 같은 메서드를 추가로 구현하고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Just&lt;T&gt;</a:t>
            </a:r>
            <a:r>
              <a:rPr kumimoji="1" lang="ko-KR" altLang="en-US" sz="1800" b="1" dirty="0"/>
              <a:t>는 모든 조건이 정상일 때 </a:t>
            </a:r>
            <a:r>
              <a:rPr kumimoji="1" lang="en-US" altLang="ko-KR" sz="1800" b="1" dirty="0"/>
              <a:t>map, chain, ap </a:t>
            </a:r>
            <a:r>
              <a:rPr kumimoji="1" lang="ko-KR" altLang="en-US" sz="1800" b="1" dirty="0"/>
              <a:t>등의 메서드를 정상 동작시키는 역할 수행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90084A-46D0-4B5A-8264-C43D7BE82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583" y="1508502"/>
            <a:ext cx="391345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00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414248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Nothing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Nothing</a:t>
            </a:r>
            <a:r>
              <a:rPr kumimoji="1" lang="ko-KR" altLang="en-US" sz="1800" b="1" dirty="0"/>
              <a:t>은 모든 것이 비정상일 때를 대표하는 것이므로 </a:t>
            </a:r>
            <a:r>
              <a:rPr kumimoji="1" lang="en-US" altLang="ko-KR" sz="1800" b="1" dirty="0"/>
              <a:t>map, chain, ap </a:t>
            </a:r>
            <a:r>
              <a:rPr kumimoji="1" lang="ko-KR" altLang="en-US" sz="1800" b="1" dirty="0"/>
              <a:t>등의 메서드를 전혀 동작 시키지 않는 역할 수행 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코드는 이 때문에 </a:t>
            </a:r>
            <a:r>
              <a:rPr kumimoji="1" lang="en-US" altLang="ko-KR" sz="1800" b="1" dirty="0"/>
              <a:t>map, chain, ap</a:t>
            </a:r>
            <a:r>
              <a:rPr kumimoji="1" lang="ko-KR" altLang="en-US" sz="1800" b="1" dirty="0"/>
              <a:t>를 전혀 동작 시키지 않도록 구현</a:t>
            </a:r>
          </a:p>
          <a:p>
            <a:pPr algn="l"/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20B7A-CA04-4024-B8DB-1C1A2704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1" y="1464901"/>
            <a:ext cx="4850899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7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타입스크립트 개발 시 알아 둬야 할 부분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179321" cy="4581461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olidFill>
                  <a:srgbClr val="007EC5"/>
                </a:solidFill>
              </a:rPr>
              <a:t>타입 오류가 날 때의 대책</a:t>
            </a:r>
            <a:r>
              <a:rPr kumimoji="1" lang="en-US" altLang="ko-KR" sz="1800" dirty="0">
                <a:solidFill>
                  <a:srgbClr val="007EC5"/>
                </a:solidFill>
              </a:rPr>
              <a:t> </a:t>
            </a:r>
          </a:p>
          <a:p>
            <a:r>
              <a:rPr kumimoji="1" lang="en-US" altLang="ko-KR" sz="1800" b="1" dirty="0"/>
              <a:t>// @</a:t>
            </a:r>
            <a:r>
              <a:rPr kumimoji="1" lang="en-US" altLang="ko-KR" dirty="0"/>
              <a:t>ts-ignore </a:t>
            </a:r>
            <a:r>
              <a:rPr kumimoji="1" lang="ko-KR" altLang="en-US" dirty="0"/>
              <a:t>주석</a:t>
            </a:r>
            <a:r>
              <a:rPr kumimoji="1" lang="en-US" altLang="ko-KR" dirty="0"/>
              <a:t>(19</a:t>
            </a:r>
            <a:r>
              <a:rPr kumimoji="1" lang="ko-KR" altLang="en-US" dirty="0"/>
              <a:t>번 줄</a:t>
            </a:r>
            <a:r>
              <a:rPr kumimoji="1" lang="en-US" altLang="ko-KR" dirty="0"/>
              <a:t>)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20</a:t>
            </a:r>
            <a:r>
              <a:rPr kumimoji="1" lang="ko-KR" altLang="en-US" dirty="0"/>
              <a:t>번 줄에서 발생하는 컴파일 오류를 방지한 예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17E9C5-C669-4BC3-A0CB-A538E416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1" y="2725447"/>
            <a:ext cx="8773886" cy="281872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610D7A4-53FF-4C82-90BB-E1864BF64991}"/>
              </a:ext>
            </a:extLst>
          </p:cNvPr>
          <p:cNvSpPr/>
          <p:nvPr/>
        </p:nvSpPr>
        <p:spPr>
          <a:xfrm>
            <a:off x="657497" y="4841966"/>
            <a:ext cx="248194" cy="169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469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Just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단위 테스트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Just</a:t>
            </a:r>
            <a:r>
              <a:rPr kumimoji="1" lang="ko-KR" altLang="en-US" sz="1800" b="1" dirty="0"/>
              <a:t>는 정상적일 때 동작하는 모나드 이므로 </a:t>
            </a:r>
            <a:r>
              <a:rPr kumimoji="1" lang="en-US" altLang="ko-KR" sz="1800" b="1" dirty="0" err="1"/>
              <a:t>Just.of</a:t>
            </a:r>
            <a:r>
              <a:rPr kumimoji="1" lang="en-US" altLang="ko-KR" sz="1800" b="1" dirty="0"/>
              <a:t>(100).getOrElse(1)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100</a:t>
            </a:r>
            <a:r>
              <a:rPr kumimoji="1" lang="ko-KR" altLang="en-US" sz="1800" b="1" dirty="0"/>
              <a:t>을 반환해야 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CB6475-1901-4462-88D2-A79D6B2BC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04" y="2306903"/>
            <a:ext cx="7570273" cy="373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64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Nothing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단위 테스트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Nothing</a:t>
            </a:r>
            <a:r>
              <a:rPr kumimoji="1" lang="ko-KR" altLang="en-US" sz="1800" b="1" dirty="0"/>
              <a:t>은 비정상 적일 때 동작하므로 </a:t>
            </a:r>
            <a:r>
              <a:rPr kumimoji="1" lang="en-US" altLang="ko-KR" sz="1800" b="1" dirty="0" err="1"/>
              <a:t>Nothing.of</a:t>
            </a:r>
            <a:r>
              <a:rPr kumimoji="1" lang="en-US" altLang="ko-KR" sz="1800" b="1" dirty="0"/>
              <a:t>()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undefined</a:t>
            </a:r>
            <a:r>
              <a:rPr kumimoji="1" lang="ko-KR" altLang="en-US" sz="1800" b="1" dirty="0"/>
              <a:t>가 값일 때를 표현</a:t>
            </a:r>
            <a:r>
              <a:rPr kumimoji="1" lang="en-US" altLang="ko-KR" sz="1800" b="1" dirty="0"/>
              <a:t>. </a:t>
            </a:r>
            <a:r>
              <a:rPr kumimoji="1" lang="ko-KR" altLang="en-US" sz="1800" b="1" dirty="0"/>
              <a:t>따라서 다음 코드는 이런 비정상 적인 상황을 테스트하고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E48A06-16C6-4E36-BB00-EC1944AD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099" y="2799424"/>
            <a:ext cx="6882066" cy="31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5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Maybe</a:t>
            </a:r>
            <a:r>
              <a:rPr kumimoji="1" lang="ko-KR" altLang="en-US" sz="2000" dirty="0">
                <a:solidFill>
                  <a:srgbClr val="007EC5"/>
                </a:solidFill>
              </a:rPr>
              <a:t>의 실 사용 예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 err="1"/>
              <a:t>fetchJokes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함수는 </a:t>
            </a:r>
            <a:r>
              <a:rPr kumimoji="1" lang="en-US" altLang="ko-KR" sz="1800" b="1" dirty="0"/>
              <a:t>Promise </a:t>
            </a:r>
            <a:r>
              <a:rPr kumimoji="1" lang="ko-KR" altLang="en-US" sz="1800" b="1" dirty="0"/>
              <a:t>형태로 정상적일 때는 </a:t>
            </a:r>
            <a:r>
              <a:rPr kumimoji="1" lang="en-US" altLang="ko-KR" sz="1800" b="1" dirty="0"/>
              <a:t>T </a:t>
            </a:r>
            <a:r>
              <a:rPr kumimoji="1" lang="ko-KR" altLang="en-US" sz="1800" b="1" dirty="0"/>
              <a:t>타입 값을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비정상적일 때는 </a:t>
            </a:r>
            <a:r>
              <a:rPr kumimoji="1" lang="en-US" altLang="ko-KR" sz="1800" b="1" dirty="0"/>
              <a:t>Error </a:t>
            </a:r>
            <a:r>
              <a:rPr kumimoji="1" lang="ko-KR" altLang="en-US" sz="1800" b="1" dirty="0"/>
              <a:t>타입 값을 발생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054555-153B-400B-8DD4-342434CD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161" y="2667918"/>
            <a:ext cx="6882066" cy="30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76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11-3 Maybe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Maybe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의 실 사용 예 계속</a:t>
            </a:r>
          </a:p>
          <a:p>
            <a:pPr lvl="1"/>
            <a:r>
              <a:rPr kumimoji="1" lang="ko-KR" altLang="en-US" sz="1800" b="1" dirty="0"/>
              <a:t>그러나 구현상의 번거로움은 있지만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다음 사용코드는 </a:t>
            </a:r>
            <a:r>
              <a:rPr kumimoji="1" lang="en-US" altLang="ko-KR" sz="1800" b="1" dirty="0"/>
              <a:t>IMaybe </a:t>
            </a:r>
            <a:r>
              <a:rPr kumimoji="1" lang="ko-KR" altLang="en-US" sz="1800" b="1" dirty="0"/>
              <a:t>덕에 </a:t>
            </a:r>
            <a:r>
              <a:rPr kumimoji="1" lang="en-US" altLang="ko-KR" sz="1800" b="1" dirty="0"/>
              <a:t>try/catch/finally</a:t>
            </a:r>
            <a:r>
              <a:rPr kumimoji="1" lang="ko-KR" altLang="en-US" sz="1800" b="1" dirty="0"/>
              <a:t>와 같은 코드를 작성하지 않게 함</a:t>
            </a:r>
            <a:r>
              <a:rPr kumimoji="1" lang="en-US" altLang="ko-KR" sz="1800" b="1" dirty="0"/>
              <a:t>.</a:t>
            </a:r>
          </a:p>
          <a:p>
            <a:pPr lvl="1"/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  Maybe</a:t>
            </a:r>
            <a:r>
              <a:rPr kumimoji="1" lang="ko-KR" altLang="en-US" sz="1800" b="1" dirty="0"/>
              <a:t>는 사용하는 쪽 코드를 매우 간결하게 구현할 수 있게 해 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4AD658-A769-4FCB-8294-678122CB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189" y="3020340"/>
            <a:ext cx="6882066" cy="31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3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모나드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726451" y="3995159"/>
            <a:ext cx="4834075" cy="2118258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11-1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이해하기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11-2 Identity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11-3 Maybe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11-4 </a:t>
            </a:r>
            <a:r>
              <a:rPr kumimoji="1" lang="en-US" altLang="ko-KR" dirty="0">
                <a:solidFill>
                  <a:schemeClr val="accent2"/>
                </a:solidFill>
              </a:rPr>
              <a:t>Validation </a:t>
            </a:r>
            <a:r>
              <a:rPr kumimoji="1" lang="ko-KR" altLang="en-US" dirty="0">
                <a:solidFill>
                  <a:schemeClr val="accent2"/>
                </a:solidFill>
              </a:rPr>
              <a:t>모나드 이해와 구현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11-5 IO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303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</a:t>
            </a:r>
            <a:r>
              <a:rPr kumimoji="1" lang="en-US" altLang="ko-KR" sz="3600" dirty="0"/>
              <a:t> 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Validation </a:t>
            </a:r>
            <a:r>
              <a:rPr kumimoji="1" lang="ko-KR" altLang="en-US" sz="1800" b="1" dirty="0"/>
              <a:t>모나드 일반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Success&lt;T&gt;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Failure </a:t>
            </a:r>
            <a:r>
              <a:rPr kumimoji="1" lang="ko-KR" altLang="en-US" sz="1800" b="1" dirty="0"/>
              <a:t>모나드 구현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패스워드 검증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이메일 주소 검증 등의 기능 구현에 </a:t>
            </a:r>
            <a:r>
              <a:rPr kumimoji="1" lang="en-US" altLang="ko-KR" sz="1800" b="1" dirty="0"/>
              <a:t>Validation </a:t>
            </a:r>
            <a:r>
              <a:rPr kumimoji="1" lang="ko-KR" altLang="en-US" sz="1800" b="1" dirty="0"/>
              <a:t>모나드 적용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95692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프로젝트 구성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 err="1"/>
              <a:t>ch11</a:t>
            </a:r>
            <a:r>
              <a:rPr kumimoji="1" lang="en-US" altLang="ko-KR" sz="1800" b="1" dirty="0"/>
              <a:t>-3</a:t>
            </a:r>
            <a:r>
              <a:rPr kumimoji="1" lang="ko-KR" altLang="en-US" sz="1800" b="1" dirty="0"/>
              <a:t> 디렉터리를 만들고 </a:t>
            </a:r>
            <a:r>
              <a:rPr kumimoji="1" lang="en-US" altLang="ko-KR" sz="1800" b="1" dirty="0" err="1"/>
              <a:t>ch11</a:t>
            </a:r>
            <a:r>
              <a:rPr kumimoji="1" lang="en-US" altLang="ko-KR" sz="1800" b="1" dirty="0"/>
              <a:t>-2 </a:t>
            </a:r>
            <a:r>
              <a:rPr kumimoji="1" lang="ko-KR" altLang="en-US" sz="1800" b="1" dirty="0"/>
              <a:t>디렉터리를 그대로 복사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그리고 </a:t>
            </a:r>
            <a:r>
              <a:rPr kumimoji="1" lang="en-US" altLang="ko-KR" sz="1800" b="1" dirty="0"/>
              <a:t>src </a:t>
            </a:r>
            <a:r>
              <a:rPr kumimoji="1" lang="ko-KR" altLang="en-US" sz="1800" b="1" dirty="0"/>
              <a:t>디렉터리 안에 </a:t>
            </a:r>
            <a:r>
              <a:rPr kumimoji="1" lang="en-US" altLang="ko-KR" sz="1800" b="1" dirty="0"/>
              <a:t>utils</a:t>
            </a:r>
            <a:r>
              <a:rPr kumimoji="1" lang="ko-KR" altLang="en-US" sz="1800" b="1" dirty="0"/>
              <a:t>라는 하위 디렉터리를 생성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3F2C74-E4F9-4946-B945-B7DAC7D7B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84" y="2665539"/>
            <a:ext cx="2397351" cy="3077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35C3EE-E6D2-43F0-9CE5-C4A3D7D20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899" y="1464901"/>
            <a:ext cx="3490668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90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Validation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데이터가 유효한지를 판단하는 용도로 설계된 모나드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Validation </a:t>
            </a:r>
            <a:r>
              <a:rPr kumimoji="1" lang="ko-KR" altLang="en-US" sz="1800" b="1" dirty="0"/>
              <a:t>모나드는 판타지랜드의 </a:t>
            </a:r>
            <a:r>
              <a:rPr kumimoji="1" lang="en-US" altLang="ko-KR" sz="1800" b="1" dirty="0"/>
              <a:t>apply</a:t>
            </a:r>
            <a:r>
              <a:rPr kumimoji="1" lang="ko-KR" altLang="en-US" sz="1800" b="1" dirty="0"/>
              <a:t> 규격에 의존해 동작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Validation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Success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Failure </a:t>
            </a:r>
            <a:r>
              <a:rPr kumimoji="1" lang="ko-KR" altLang="en-US" sz="1800" b="1" dirty="0"/>
              <a:t>두 가지 모나드로 구성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출력 화면은 </a:t>
            </a:r>
            <a:r>
              <a:rPr kumimoji="1" lang="en-US" altLang="ko-KR" sz="1800" b="1" dirty="0"/>
              <a:t>Validation </a:t>
            </a:r>
            <a:r>
              <a:rPr kumimoji="1" lang="ko-KR" altLang="en-US" sz="1800" b="1" dirty="0"/>
              <a:t>모나드가 사용되었을 때의 모습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D7408A-A0C5-4E1F-AD3B-973D6CA5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78" y="3510088"/>
            <a:ext cx="7570273" cy="15272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693FE5-B4C0-4493-86BB-836ABF98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778" y="5114134"/>
            <a:ext cx="4441621" cy="9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24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Identity&lt;T&gt;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모나드의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ap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메서드 고찰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03 </a:t>
            </a:r>
            <a:r>
              <a:rPr kumimoji="1" lang="ko-KR" altLang="en-US" sz="1800" b="1" dirty="0"/>
              <a:t>줄의 </a:t>
            </a:r>
            <a:r>
              <a:rPr kumimoji="1" lang="en-US" altLang="ko-KR" sz="1800" b="1" dirty="0"/>
              <a:t>add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차 고차 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06 </a:t>
            </a:r>
            <a:r>
              <a:rPr kumimoji="1" lang="ko-KR" altLang="en-US" sz="1800" b="1" dirty="0"/>
              <a:t>줄은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과 같은 값 대신 </a:t>
            </a:r>
            <a:r>
              <a:rPr kumimoji="1" lang="en-US" altLang="ko-KR" sz="1800" b="1" dirty="0"/>
              <a:t>add </a:t>
            </a:r>
            <a:r>
              <a:rPr kumimoji="1" lang="ko-KR" altLang="en-US" sz="1800" b="1" dirty="0"/>
              <a:t>함수를 </a:t>
            </a:r>
            <a:r>
              <a:rPr kumimoji="1" lang="en-US" altLang="ko-KR" sz="1800" b="1" dirty="0"/>
              <a:t>Identity.of(add) </a:t>
            </a:r>
            <a:r>
              <a:rPr kumimoji="1" lang="ko-KR" altLang="en-US" sz="1800" b="1" dirty="0"/>
              <a:t>형태로 사용하고 있음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그리고 </a:t>
            </a:r>
            <a:r>
              <a:rPr kumimoji="1" lang="en-US" altLang="ko-KR" sz="1800" b="1" dirty="0"/>
              <a:t>add</a:t>
            </a:r>
            <a:r>
              <a:rPr kumimoji="1" lang="ko-KR" altLang="en-US" sz="1800" b="1" dirty="0"/>
              <a:t>가 필요로 하는 두 개의 매개변수 값을 두번의 </a:t>
            </a:r>
            <a:r>
              <a:rPr kumimoji="1" lang="en-US" altLang="ko-KR" sz="1800" b="1" dirty="0"/>
              <a:t>ap </a:t>
            </a:r>
            <a:r>
              <a:rPr kumimoji="1" lang="ko-KR" altLang="en-US" sz="1800" b="1" dirty="0"/>
              <a:t>메서드 호출로 제공하여 </a:t>
            </a:r>
            <a:r>
              <a:rPr kumimoji="1" lang="en-US" altLang="ko-KR" sz="1800" b="1" dirty="0"/>
              <a:t>3</a:t>
            </a:r>
            <a:r>
              <a:rPr kumimoji="1" lang="ko-KR" altLang="en-US" sz="1800" b="1" dirty="0"/>
              <a:t>이란 값을 얻고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B0FB66-8F85-4141-BECA-997A17C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36" y="3373533"/>
            <a:ext cx="7570273" cy="255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7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780213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boolean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값을 반환하는 고차 함수 고찰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고차 함수는 꼭 숫자를 대상으로 할 필요는 없음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다음 코드의 </a:t>
            </a:r>
            <a:r>
              <a:rPr kumimoji="1" lang="en-US" altLang="ko-KR" sz="1800" b="1" dirty="0"/>
              <a:t>04</a:t>
            </a:r>
            <a:r>
              <a:rPr kumimoji="1" lang="ko-KR" altLang="en-US" sz="1800" b="1" dirty="0"/>
              <a:t>번 줄 </a:t>
            </a:r>
            <a:r>
              <a:rPr kumimoji="1" lang="en-US" altLang="ko-KR" sz="1800" b="1" dirty="0"/>
              <a:t>checkSuccess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ISuccess </a:t>
            </a:r>
            <a:r>
              <a:rPr kumimoji="1" lang="ko-KR" altLang="en-US" sz="1800" b="1" dirty="0"/>
              <a:t>타입의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개의 매개변수를 필요로 하는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차 고차 함수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checkSuccess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isFailure </a:t>
            </a:r>
            <a:r>
              <a:rPr kumimoji="1" lang="ko-KR" altLang="en-US" sz="1800" b="1" dirty="0"/>
              <a:t>라는 속성 값이 </a:t>
            </a:r>
            <a:r>
              <a:rPr kumimoji="1" lang="en-US" altLang="ko-KR" sz="1800" b="1" dirty="0"/>
              <a:t>true</a:t>
            </a:r>
            <a:r>
              <a:rPr kumimoji="1" lang="ko-KR" altLang="en-US" sz="1800" b="1" dirty="0"/>
              <a:t>를 가진 객체가 하나도 없을 때만 </a:t>
            </a:r>
            <a:r>
              <a:rPr kumimoji="1" lang="en-US" altLang="ko-KR" sz="1800" b="1" dirty="0"/>
              <a:t>true</a:t>
            </a:r>
            <a:r>
              <a:rPr kumimoji="1" lang="ko-KR" altLang="en-US" sz="1800" b="1" dirty="0"/>
              <a:t>를 반환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코드는 </a:t>
            </a:r>
            <a:r>
              <a:rPr kumimoji="1" lang="en-US" altLang="ko-KR" sz="1800" b="1" dirty="0"/>
              <a:t>09</a:t>
            </a:r>
            <a:r>
              <a:rPr kumimoji="1" lang="ko-KR" altLang="en-US" sz="1800" b="1" dirty="0"/>
              <a:t>번 줄에서 </a:t>
            </a:r>
            <a:r>
              <a:rPr kumimoji="1" lang="en-US" altLang="ko-KR" sz="1800" b="1" dirty="0"/>
              <a:t>isFailure</a:t>
            </a:r>
            <a:r>
              <a:rPr kumimoji="1" lang="ko-KR" altLang="en-US" sz="1800" b="1" dirty="0"/>
              <a:t>를 </a:t>
            </a:r>
            <a:r>
              <a:rPr kumimoji="1" lang="en-US" altLang="ko-KR" sz="1800" b="1" dirty="0"/>
              <a:t>true</a:t>
            </a:r>
            <a:r>
              <a:rPr kumimoji="1" lang="ko-KR" altLang="en-US" sz="1800" b="1" dirty="0"/>
              <a:t>로 가지는 객체를 </a:t>
            </a:r>
            <a:r>
              <a:rPr kumimoji="1" lang="en-US" altLang="ko-KR" sz="1800" b="1" dirty="0"/>
              <a:t>ap</a:t>
            </a:r>
            <a:r>
              <a:rPr kumimoji="1" lang="ko-KR" altLang="en-US" sz="1800" b="1" dirty="0"/>
              <a:t>로 전달했으므로 </a:t>
            </a:r>
            <a:r>
              <a:rPr kumimoji="1" lang="en-US" altLang="ko-KR" sz="1800" b="1" dirty="0"/>
              <a:t>11</a:t>
            </a:r>
            <a:r>
              <a:rPr kumimoji="1" lang="ko-KR" altLang="en-US" sz="1800" b="1" dirty="0"/>
              <a:t>번 줄은 </a:t>
            </a:r>
            <a:r>
              <a:rPr kumimoji="1" lang="en-US" altLang="ko-KR" sz="1800" b="1" dirty="0"/>
              <a:t>isSuccess </a:t>
            </a:r>
            <a:r>
              <a:rPr kumimoji="1" lang="ko-KR" altLang="en-US" sz="1800" b="1" dirty="0"/>
              <a:t>값이 </a:t>
            </a:r>
            <a:r>
              <a:rPr kumimoji="1" lang="en-US" altLang="ko-KR" sz="1800" b="1" dirty="0"/>
              <a:t>false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B218FF-7E59-4DB5-B9DB-10A91BBC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279" y="3371363"/>
            <a:ext cx="5687658" cy="282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모나드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726451" y="3995159"/>
            <a:ext cx="4834075" cy="2118258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11-1 </a:t>
            </a:r>
            <a:r>
              <a:rPr kumimoji="1" lang="ko-KR" altLang="en-US" dirty="0">
                <a:solidFill>
                  <a:schemeClr val="accent2"/>
                </a:solidFill>
              </a:rPr>
              <a:t>모나드 이해하기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11-2 Identity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11-3 Maybe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11-4 Validation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11-5 IO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131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Validation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클래스 구조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Validation</a:t>
            </a:r>
            <a:r>
              <a:rPr kumimoji="1" lang="ko-KR" altLang="en-US" sz="1800" b="1" dirty="0"/>
              <a:t>은 다음처럼 </a:t>
            </a:r>
            <a:r>
              <a:rPr kumimoji="1" lang="en-US" altLang="ko-KR" sz="1800" b="1" dirty="0"/>
              <a:t>Success 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Failure </a:t>
            </a:r>
            <a:r>
              <a:rPr kumimoji="1" lang="ko-KR" altLang="en-US" sz="1800" b="1" dirty="0"/>
              <a:t>모나드를 제공하는 클래스</a:t>
            </a:r>
            <a:endParaRPr kumimoji="1" lang="en-US" altLang="ko-KR" sz="1800" b="1" dirty="0"/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여기서 </a:t>
            </a:r>
            <a:r>
              <a:rPr kumimoji="1" lang="en-US" altLang="ko-KR" sz="2000" dirty="0">
                <a:solidFill>
                  <a:srgbClr val="007EC5"/>
                </a:solidFill>
              </a:rPr>
              <a:t>Success </a:t>
            </a:r>
            <a:r>
              <a:rPr kumimoji="1" lang="ko-KR" altLang="en-US" sz="2000" dirty="0">
                <a:solidFill>
                  <a:srgbClr val="007EC5"/>
                </a:solidFill>
              </a:rPr>
              <a:t>와 </a:t>
            </a:r>
            <a:r>
              <a:rPr kumimoji="1" lang="en-US" altLang="ko-KR" sz="2000" dirty="0">
                <a:solidFill>
                  <a:srgbClr val="007EC5"/>
                </a:solidFill>
              </a:rPr>
              <a:t>Failure</a:t>
            </a:r>
            <a:r>
              <a:rPr kumimoji="1" lang="ko-KR" altLang="en-US" sz="2000" dirty="0">
                <a:solidFill>
                  <a:srgbClr val="007EC5"/>
                </a:solidFill>
              </a:rPr>
              <a:t>는 다음 </a:t>
            </a:r>
            <a:r>
              <a:rPr kumimoji="1" lang="en-US" altLang="ko-KR" sz="2000" dirty="0">
                <a:solidFill>
                  <a:srgbClr val="007EC5"/>
                </a:solidFill>
              </a:rPr>
              <a:t>IValidation&lt;T&gt; </a:t>
            </a:r>
            <a:r>
              <a:rPr kumimoji="1" lang="ko-KR" altLang="en-US" sz="2000" dirty="0">
                <a:solidFill>
                  <a:srgbClr val="007EC5"/>
                </a:solidFill>
              </a:rPr>
              <a:t>인터페이스를 구현한 모나드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06081E-87C9-4C3C-B952-7703DBB04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21" y="2314656"/>
            <a:ext cx="5170598" cy="20719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2C8C0E-5C99-46C0-B75B-370CDFDBC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021" y="4931852"/>
            <a:ext cx="5687658" cy="119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69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019493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비밀번호 검증 기능 구현 </a:t>
            </a:r>
            <a:r>
              <a:rPr kumimoji="1" lang="ko-KR" altLang="en-US" sz="2000" dirty="0">
                <a:solidFill>
                  <a:srgbClr val="007EC5"/>
                </a:solidFill>
              </a:rPr>
              <a:t>사례로 보는 </a:t>
            </a:r>
            <a:r>
              <a:rPr kumimoji="1" lang="en-US" altLang="ko-KR" sz="2000" dirty="0">
                <a:solidFill>
                  <a:srgbClr val="007EC5"/>
                </a:solidFill>
              </a:rPr>
              <a:t>Validation </a:t>
            </a:r>
            <a:r>
              <a:rPr kumimoji="1" lang="ko-KR" altLang="en-US" sz="2000" dirty="0">
                <a:solidFill>
                  <a:srgbClr val="007EC5"/>
                </a:solidFill>
              </a:rPr>
              <a:t>모나드 사용 예</a:t>
            </a:r>
            <a:endParaRPr kumimoji="1" lang="ko-KR" altLang="en-US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Validation </a:t>
            </a:r>
            <a:r>
              <a:rPr kumimoji="1" lang="ko-KR" altLang="en-US" sz="1800" b="1" dirty="0"/>
              <a:t>모나드는 옆 코드에서 보듯 사용자 코드에 직접적으로 나타나지 않음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다만 </a:t>
            </a:r>
            <a:r>
              <a:rPr kumimoji="1" lang="en-US" altLang="ko-KR" sz="1800" b="1" dirty="0" err="1"/>
              <a:t>checkPassword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함수는 </a:t>
            </a:r>
            <a:r>
              <a:rPr kumimoji="1" lang="en-US" altLang="ko-KR" sz="1800" b="1" dirty="0"/>
              <a:t>Validation </a:t>
            </a:r>
            <a:r>
              <a:rPr kumimoji="1" lang="ko-KR" altLang="en-US" sz="1800" b="1" dirty="0"/>
              <a:t>모나드를 사용하여 구현되어 있음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DA0630-D687-4D6A-80B3-8D5B191C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397" y="1516222"/>
            <a:ext cx="479456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 err="1">
                <a:solidFill>
                  <a:srgbClr val="007EC5"/>
                </a:solidFill>
              </a:rPr>
              <a:t>checkPassword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 구현 원리</a:t>
            </a:r>
          </a:p>
          <a:p>
            <a:pPr lvl="1"/>
            <a:r>
              <a:rPr kumimoji="1" lang="en-US" altLang="ko-KR" sz="1800" b="1" dirty="0" err="1"/>
              <a:t>checkPassword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 err="1"/>
              <a:t>checkPassword</a:t>
            </a:r>
            <a:r>
              <a:rPr kumimoji="1" lang="en-US" altLang="ko-KR" sz="1800" b="1" dirty="0"/>
              <a:t>({password: '123456'}) </a:t>
            </a:r>
            <a:r>
              <a:rPr kumimoji="1" lang="ko-KR" altLang="en-US" sz="1800" b="1" dirty="0"/>
              <a:t>처럼 매개변수가 </a:t>
            </a:r>
            <a:r>
              <a:rPr kumimoji="1" lang="en-US" altLang="ko-KR" sz="1800" b="1" dirty="0"/>
              <a:t>password</a:t>
            </a:r>
            <a:r>
              <a:rPr kumimoji="1" lang="ko-KR" altLang="en-US" sz="1800" b="1" dirty="0"/>
              <a:t>라는 이름의 속성이 있는지 여부</a:t>
            </a:r>
            <a:r>
              <a:rPr kumimoji="1" lang="en-US" altLang="ko-KR" sz="1800" b="1" dirty="0"/>
              <a:t>(checkNull)</a:t>
            </a:r>
            <a:r>
              <a:rPr kumimoji="1" lang="ko-KR" altLang="en-US" sz="1800" b="1" dirty="0"/>
              <a:t>와 </a:t>
            </a:r>
            <a:r>
              <a:rPr kumimoji="1" lang="en-US" altLang="ko-KR" sz="1800" b="1" dirty="0"/>
              <a:t>password </a:t>
            </a:r>
            <a:r>
              <a:rPr kumimoji="1" lang="ko-KR" altLang="en-US" sz="1800" b="1" dirty="0"/>
              <a:t>속성 값의 길이가 </a:t>
            </a:r>
            <a:r>
              <a:rPr kumimoji="1" lang="en-US" altLang="ko-KR" sz="1800" b="1" dirty="0"/>
              <a:t>6</a:t>
            </a:r>
            <a:r>
              <a:rPr kumimoji="1" lang="ko-KR" altLang="en-US" sz="1800" b="1" dirty="0"/>
              <a:t>을 넘는지</a:t>
            </a:r>
            <a:r>
              <a:rPr kumimoji="1" lang="en-US" altLang="ko-KR" sz="1800" b="1" dirty="0"/>
              <a:t>(checkLength)</a:t>
            </a:r>
            <a:r>
              <a:rPr kumimoji="1" lang="ko-KR" altLang="en-US" sz="1800" b="1" dirty="0"/>
              <a:t>를 체크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1E5F04-D7C7-4C33-A4E0-A86E061CF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915" y="2542822"/>
            <a:ext cx="7570273" cy="36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5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checkNull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코드에서 </a:t>
            </a:r>
            <a:r>
              <a:rPr kumimoji="1" lang="en-US" altLang="ko-KR" sz="1800" b="1" dirty="0"/>
              <a:t>checkNull</a:t>
            </a:r>
            <a:r>
              <a:rPr kumimoji="1" lang="ko-KR" altLang="en-US" sz="1800" b="1" dirty="0"/>
              <a:t>의 매개변수 </a:t>
            </a:r>
            <a:r>
              <a:rPr kumimoji="1" lang="en-US" altLang="ko-KR" sz="1800" b="1" dirty="0"/>
              <a:t>o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 err="1"/>
              <a:t>passwor</a:t>
            </a:r>
            <a:r>
              <a:rPr kumimoji="1" lang="ko-KR" altLang="en-US" sz="1800" b="1" dirty="0"/>
              <a:t>를 선택 속성으로 가지는 객체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하여 </a:t>
            </a:r>
            <a:r>
              <a:rPr kumimoji="1" lang="en-US" altLang="ko-KR" sz="1800" b="1" dirty="0" err="1"/>
              <a:t>passwor</a:t>
            </a:r>
            <a:r>
              <a:rPr kumimoji="1" lang="ko-KR" altLang="en-US" sz="1800" b="1" dirty="0"/>
              <a:t>라는 속성이 존재하면 </a:t>
            </a:r>
            <a:r>
              <a:rPr kumimoji="1" lang="en-US" altLang="ko-KR" sz="1800" b="1" dirty="0"/>
              <a:t>Success </a:t>
            </a:r>
            <a:r>
              <a:rPr kumimoji="1" lang="ko-KR" altLang="en-US" sz="1800" b="1" dirty="0"/>
              <a:t>모나드를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존재하지 않으면 </a:t>
            </a:r>
            <a:r>
              <a:rPr kumimoji="1" lang="en-US" altLang="ko-KR" sz="1800" b="1" dirty="0"/>
              <a:t>Failure </a:t>
            </a:r>
            <a:r>
              <a:rPr kumimoji="1" lang="ko-KR" altLang="en-US" sz="1800" b="1" dirty="0"/>
              <a:t>모나드를 반환하는 형태로 구현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EAC502-B5BB-41BA-8AE1-42765BE0B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242" y="3429000"/>
            <a:ext cx="7570273" cy="24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049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checkLength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 구현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5EE4E-442C-4CF3-9A36-1B563C04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64" y="2192870"/>
            <a:ext cx="7570273" cy="24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57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 err="1">
                <a:solidFill>
                  <a:srgbClr val="007EC5"/>
                </a:solidFill>
              </a:rPr>
              <a:t>checkPassword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 다시 보기</a:t>
            </a:r>
          </a:p>
          <a:p>
            <a:pPr lvl="1"/>
            <a:r>
              <a:rPr kumimoji="1" lang="en-US" altLang="ko-KR" sz="1800" b="1" dirty="0" err="1"/>
              <a:t>Validation.of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Success&lt;T&gt;</a:t>
            </a:r>
            <a:r>
              <a:rPr kumimoji="1" lang="ko-KR" altLang="en-US" sz="1800" b="1" dirty="0"/>
              <a:t> 모나드 객체를 반환하고</a:t>
            </a:r>
            <a:r>
              <a:rPr kumimoji="1" lang="en-US" altLang="ko-KR" sz="1800" b="1" dirty="0"/>
              <a:t>, Success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차 고차 함수를 값으로 받는 </a:t>
            </a:r>
            <a:r>
              <a:rPr kumimoji="1" lang="en-US" altLang="ko-KR" sz="1800" b="1" dirty="0"/>
              <a:t>apply </a:t>
            </a:r>
            <a:r>
              <a:rPr kumimoji="1" lang="ko-KR" altLang="en-US" sz="1800" b="1" dirty="0"/>
              <a:t>형태의 모나드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하여 </a:t>
            </a:r>
            <a:r>
              <a:rPr kumimoji="1" lang="en-US" altLang="ko-KR" sz="1800" b="1" dirty="0"/>
              <a:t>Success </a:t>
            </a:r>
            <a:r>
              <a:rPr kumimoji="1" lang="ko-KR" altLang="en-US" sz="1800" b="1" dirty="0"/>
              <a:t>모나드는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번의 </a:t>
            </a:r>
            <a:r>
              <a:rPr kumimoji="1" lang="en-US" altLang="ko-KR" sz="1800" b="1" dirty="0"/>
              <a:t>ap </a:t>
            </a:r>
            <a:r>
              <a:rPr kumimoji="1" lang="ko-KR" altLang="en-US" sz="1800" b="1" dirty="0"/>
              <a:t>호출을 해 줘야 정상적인 값을 발생하며</a:t>
            </a:r>
            <a:r>
              <a:rPr kumimoji="1" lang="en-US" altLang="ko-KR" sz="1800" b="1" dirty="0"/>
              <a:t>,</a:t>
            </a:r>
            <a:r>
              <a:rPr kumimoji="1" lang="ko-KR" altLang="en-US" sz="1800" b="1" dirty="0"/>
              <a:t> 이 값은 단순히 </a:t>
            </a:r>
            <a:r>
              <a:rPr kumimoji="1" lang="en-US" altLang="ko-KR" sz="1800" b="1" dirty="0" err="1"/>
              <a:t>checkPassword</a:t>
            </a:r>
            <a:r>
              <a:rPr kumimoji="1" lang="ko-KR" altLang="en-US" sz="1800" b="1" dirty="0"/>
              <a:t>의 입력 매개변수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E6C81-0436-494A-A5F3-B298700F4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799" y="4944822"/>
            <a:ext cx="4687874" cy="1204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93D744-7848-48EE-9FB6-EAB2F33C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77" y="3336477"/>
            <a:ext cx="5170598" cy="14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39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658088" cy="45814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Success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구현 힌트 </a:t>
            </a:r>
            <a:r>
              <a:rPr kumimoji="1" lang="en-US" altLang="ko-KR" sz="1800" b="1" dirty="0"/>
              <a:t>- ap</a:t>
            </a:r>
            <a:r>
              <a:rPr kumimoji="1" lang="ko-KR" altLang="en-US" sz="1800" b="1" dirty="0"/>
              <a:t>를 사용하는 모나드는 </a:t>
            </a:r>
            <a:r>
              <a:rPr kumimoji="1" lang="en-US" altLang="ko-KR" sz="1800" b="1" dirty="0"/>
              <a:t>IChain</a:t>
            </a:r>
            <a:r>
              <a:rPr kumimoji="1" lang="ko-KR" altLang="en-US" sz="1800" b="1" dirty="0"/>
              <a:t>을 구현하지 못함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하여 </a:t>
            </a:r>
            <a:r>
              <a:rPr kumimoji="1" lang="en-US" altLang="ko-KR" sz="1800" b="1" dirty="0"/>
              <a:t>Success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IApplicative, IFunctor, IApply </a:t>
            </a:r>
            <a:r>
              <a:rPr kumimoji="1" lang="ko-KR" altLang="en-US" sz="1800" b="1" dirty="0"/>
              <a:t>만 구현하고 있음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>
                <a:solidFill>
                  <a:schemeClr val="accent2"/>
                </a:solidFill>
              </a:rPr>
              <a:t>Success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모나드는 </a:t>
            </a:r>
            <a:r>
              <a:rPr kumimoji="1" lang="en-US" altLang="ko-KR" sz="1800" b="1" dirty="0" err="1">
                <a:solidFill>
                  <a:schemeClr val="accent2"/>
                </a:solidFill>
              </a:rPr>
              <a:t>Validation.of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로 생성될 때의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value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속성에 설정되는 값은 고차 함수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!</a:t>
            </a:r>
          </a:p>
          <a:p>
            <a:pPr lvl="1"/>
            <a:r>
              <a:rPr kumimoji="1" lang="ko-KR" altLang="en-US" sz="1800" b="1" dirty="0">
                <a:solidFill>
                  <a:schemeClr val="accent2"/>
                </a:solidFill>
              </a:rPr>
              <a:t>반면에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Success.of(1)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처럼 사용될 때의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value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는 고차 함수가 아닌 일반 값</a:t>
            </a:r>
            <a:endParaRPr kumimoji="1" lang="en-US" altLang="ko-KR" sz="1800" b="1" dirty="0">
              <a:solidFill>
                <a:schemeClr val="accent2"/>
              </a:solidFill>
            </a:endParaRPr>
          </a:p>
          <a:p>
            <a:pPr lvl="1"/>
            <a:r>
              <a:rPr kumimoji="1" lang="ko-KR" altLang="en-US" sz="1800" b="1" dirty="0">
                <a:solidFill>
                  <a:schemeClr val="accent2"/>
                </a:solidFill>
              </a:rPr>
              <a:t>하여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ap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호출은 </a:t>
            </a:r>
            <a:r>
              <a:rPr kumimoji="1" lang="en-US" altLang="ko-KR" sz="1800" b="1" dirty="0" err="1">
                <a:solidFill>
                  <a:schemeClr val="accent2"/>
                </a:solidFill>
              </a:rPr>
              <a:t>Validation.of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로 생성된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Success </a:t>
            </a:r>
            <a:r>
              <a:rPr kumimoji="1" lang="ko-KR" altLang="en-US" sz="1800" b="1" dirty="0" err="1">
                <a:solidFill>
                  <a:schemeClr val="accent2"/>
                </a:solidFill>
              </a:rPr>
              <a:t>모나드에서만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 발생</a:t>
            </a:r>
            <a:endParaRPr kumimoji="1" lang="en-US" altLang="ko-KR" sz="1800" b="1" dirty="0">
              <a:solidFill>
                <a:schemeClr val="accent2"/>
              </a:solidFill>
            </a:endParaRPr>
          </a:p>
          <a:p>
            <a:pPr lvl="1"/>
            <a:r>
              <a:rPr kumimoji="1" lang="en-US" altLang="ko-KR" sz="1800" b="1" dirty="0">
                <a:solidFill>
                  <a:schemeClr val="accent2"/>
                </a:solidFill>
              </a:rPr>
              <a:t>Success.of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로 생성된 객체는 </a:t>
            </a:r>
            <a:r>
              <a:rPr kumimoji="1" lang="en-US" altLang="ko-KR" sz="1800" b="1" dirty="0" err="1">
                <a:solidFill>
                  <a:schemeClr val="accent2"/>
                </a:solidFill>
              </a:rPr>
              <a:t>Validation.of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로 생성된 모나드의 고차 함수를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map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메서드로 전달 받아 자신이 저장하고 있는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value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와 </a:t>
            </a:r>
            <a:r>
              <a:rPr kumimoji="1" lang="en-US" altLang="ko-KR" sz="1800" b="1" dirty="0">
                <a:solidFill>
                  <a:schemeClr val="accent2"/>
                </a:solidFill>
              </a:rPr>
              <a:t>isSuccess </a:t>
            </a:r>
            <a:r>
              <a:rPr kumimoji="1" lang="ko-KR" altLang="en-US" sz="1800" b="1" dirty="0">
                <a:solidFill>
                  <a:schemeClr val="accent2"/>
                </a:solidFill>
              </a:rPr>
              <a:t>여부만 전달</a:t>
            </a:r>
            <a:endParaRPr kumimoji="1" lang="en-US" altLang="ko-KR" sz="1800" b="1" dirty="0">
              <a:solidFill>
                <a:schemeClr val="accent2"/>
              </a:solidFill>
            </a:endParaRPr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2A7A96-E42A-4EBE-8BFB-4DCB8DB47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471" y="1565919"/>
            <a:ext cx="5764098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17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 err="1">
                <a:solidFill>
                  <a:srgbClr val="007EC5"/>
                </a:solidFill>
              </a:rPr>
              <a:t>checkPassword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함수와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Success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구현 코드 다시 보기</a:t>
            </a:r>
          </a:p>
          <a:p>
            <a:pPr lvl="1"/>
            <a:r>
              <a:rPr kumimoji="1" lang="ko-KR" altLang="en-US" sz="1800" b="1" dirty="0"/>
              <a:t>코드는 </a:t>
            </a:r>
            <a:r>
              <a:rPr kumimoji="1" lang="en-US" altLang="ko-KR" sz="1800" b="1" dirty="0" err="1"/>
              <a:t>Validation.of</a:t>
            </a:r>
            <a:r>
              <a:rPr kumimoji="1" lang="ko-KR" altLang="en-US" sz="1800" b="1" dirty="0"/>
              <a:t>로 생성된 </a:t>
            </a:r>
            <a:r>
              <a:rPr kumimoji="1" lang="en-US" altLang="ko-KR" sz="1800" b="1" dirty="0"/>
              <a:t>Success </a:t>
            </a:r>
            <a:r>
              <a:rPr kumimoji="1" lang="ko-KR" altLang="en-US" sz="1800" b="1" dirty="0"/>
              <a:t>모나드 객체에 대해서만 </a:t>
            </a:r>
            <a:r>
              <a:rPr kumimoji="1" lang="en-US" altLang="ko-KR" sz="1800" b="1" dirty="0"/>
              <a:t>ap </a:t>
            </a:r>
            <a:r>
              <a:rPr kumimoji="1" lang="ko-KR" altLang="en-US" sz="1800" b="1" dirty="0"/>
              <a:t>메서드를 호출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그리고 </a:t>
            </a:r>
            <a:r>
              <a:rPr kumimoji="1" lang="en-US" altLang="ko-KR" sz="1800" b="1" dirty="0"/>
              <a:t>ap</a:t>
            </a:r>
            <a:r>
              <a:rPr kumimoji="1" lang="ko-KR" altLang="en-US" sz="1800" b="1" dirty="0"/>
              <a:t>는 현재 자신이 가지고 있는 </a:t>
            </a:r>
            <a:r>
              <a:rPr kumimoji="1" lang="en-US" altLang="ko-KR" sz="1800" b="1" dirty="0"/>
              <a:t>'a=&gt;b=&gt; o' 2</a:t>
            </a:r>
            <a:r>
              <a:rPr kumimoji="1" lang="ko-KR" altLang="en-US" sz="1800" b="1" dirty="0"/>
              <a:t>차 고차 함수에 </a:t>
            </a:r>
            <a:r>
              <a:rPr kumimoji="1" lang="en-US" altLang="ko-KR" sz="1800" b="1" dirty="0"/>
              <a:t>checkNull </a:t>
            </a:r>
            <a:r>
              <a:rPr kumimoji="1" lang="ko-KR" altLang="en-US" sz="1800" b="1" dirty="0"/>
              <a:t>이 반환한 </a:t>
            </a:r>
            <a:r>
              <a:rPr kumimoji="1" lang="en-US" altLang="ko-KR" sz="1800" b="1" dirty="0"/>
              <a:t>Success </a:t>
            </a:r>
            <a:r>
              <a:rPr kumimoji="1" lang="ko-KR" altLang="en-US" sz="1800" b="1" dirty="0"/>
              <a:t>객체의 </a:t>
            </a:r>
            <a:r>
              <a:rPr kumimoji="1" lang="en-US" altLang="ko-KR" sz="1800" b="1" dirty="0"/>
              <a:t>map </a:t>
            </a:r>
            <a:r>
              <a:rPr kumimoji="1" lang="ko-KR" altLang="en-US" sz="1800" b="1" dirty="0"/>
              <a:t>메서드에 </a:t>
            </a:r>
            <a:r>
              <a:rPr kumimoji="1" lang="en-US" altLang="ko-KR" sz="1800" b="1" dirty="0"/>
              <a:t>2</a:t>
            </a:r>
            <a:r>
              <a:rPr kumimoji="1" lang="ko-KR" altLang="en-US" sz="1800" b="1" dirty="0"/>
              <a:t>차 고차 함수를 적용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그러면 이로 인해 </a:t>
            </a:r>
            <a:r>
              <a:rPr kumimoji="1" lang="en-US" altLang="ko-KR" sz="1800" b="1" dirty="0"/>
              <a:t>ap</a:t>
            </a:r>
            <a:r>
              <a:rPr kumimoji="1" lang="ko-KR" altLang="en-US" sz="1800" b="1" dirty="0"/>
              <a:t>가 반환한 </a:t>
            </a:r>
            <a:r>
              <a:rPr kumimoji="1" lang="en-US" altLang="ko-KR" sz="1800" b="1" dirty="0"/>
              <a:t>Success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'b=&gt;o' </a:t>
            </a:r>
            <a:r>
              <a:rPr kumimoji="1" lang="ko-KR" altLang="en-US" sz="1800" b="1" dirty="0"/>
              <a:t>형태의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차 고차 함수를 </a:t>
            </a:r>
            <a:r>
              <a:rPr kumimoji="1" lang="en-US" altLang="ko-KR" sz="1800" b="1" dirty="0"/>
              <a:t>value</a:t>
            </a:r>
            <a:r>
              <a:rPr kumimoji="1" lang="ko-KR" altLang="en-US" sz="1800" b="1" dirty="0"/>
              <a:t>로 가지게 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그리고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차 고차 함수를 가진 </a:t>
            </a:r>
            <a:r>
              <a:rPr kumimoji="1" lang="en-US" altLang="ko-KR" sz="1800" b="1" dirty="0"/>
              <a:t>Success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ap</a:t>
            </a:r>
            <a:r>
              <a:rPr kumimoji="1" lang="ko-KR" altLang="en-US" sz="1800" b="1" dirty="0"/>
              <a:t>에 </a:t>
            </a:r>
            <a:r>
              <a:rPr kumimoji="1" lang="en-US" altLang="ko-KR" sz="1800" b="1" dirty="0"/>
              <a:t>checkLength</a:t>
            </a:r>
            <a:r>
              <a:rPr kumimoji="1" lang="ko-KR" altLang="en-US" sz="1800" b="1" dirty="0"/>
              <a:t>가 반환한 </a:t>
            </a:r>
            <a:r>
              <a:rPr kumimoji="1" lang="en-US" altLang="ko-KR" sz="1800" b="1" dirty="0"/>
              <a:t>Success </a:t>
            </a:r>
            <a:r>
              <a:rPr kumimoji="1" lang="ko-KR" altLang="en-US" sz="1800" b="1" dirty="0"/>
              <a:t>객체의 </a:t>
            </a:r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에는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차 고차함수가 적용되고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이로 인해 만들어진 새 </a:t>
            </a:r>
            <a:r>
              <a:rPr kumimoji="1" lang="en-US" altLang="ko-KR" sz="1800" b="1" dirty="0"/>
              <a:t>Success </a:t>
            </a:r>
            <a:r>
              <a:rPr kumimoji="1" lang="ko-KR" altLang="en-US" sz="1800" b="1" dirty="0"/>
              <a:t>객체는 </a:t>
            </a:r>
            <a:r>
              <a:rPr kumimoji="1" lang="en-US" altLang="ko-KR" sz="1800" b="1" dirty="0"/>
              <a:t>'o'</a:t>
            </a:r>
            <a:r>
              <a:rPr kumimoji="1" lang="ko-KR" altLang="en-US" sz="1800" b="1" dirty="0"/>
              <a:t>를 </a:t>
            </a:r>
            <a:r>
              <a:rPr kumimoji="1" lang="en-US" altLang="ko-KR" sz="1800" b="1" dirty="0"/>
              <a:t>value </a:t>
            </a:r>
            <a:r>
              <a:rPr kumimoji="1" lang="ko-KR" altLang="en-US" sz="1800" b="1" dirty="0"/>
              <a:t>속성 값을 가지게 됨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93D744-7848-48EE-9FB6-EAB2F33C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80" y="4128002"/>
            <a:ext cx="6882066" cy="18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1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Failure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Failure</a:t>
            </a:r>
            <a:r>
              <a:rPr kumimoji="1" lang="ko-KR" altLang="en-US" sz="1800" b="1" dirty="0"/>
              <a:t>는 다음 화면에서 보듯 </a:t>
            </a:r>
            <a:r>
              <a:rPr kumimoji="1" lang="en-US" altLang="ko-KR" sz="1800" b="1" dirty="0"/>
              <a:t>(1) </a:t>
            </a:r>
            <a:r>
              <a:rPr kumimoji="1" lang="ko-KR" altLang="en-US" sz="1800" b="1" dirty="0"/>
              <a:t>실패 여부와 </a:t>
            </a:r>
            <a:r>
              <a:rPr kumimoji="1" lang="en-US" altLang="ko-KR" sz="1800" b="1" dirty="0"/>
              <a:t>(2) </a:t>
            </a:r>
            <a:r>
              <a:rPr kumimoji="1" lang="ko-KR" altLang="en-US" sz="1800" b="1" dirty="0"/>
              <a:t>실패한 이유를 알려주는 문자열을 전달하는 목적의 모나드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실패한 이유가 여러 개 있을 수 있으므로 </a:t>
            </a:r>
            <a:r>
              <a:rPr kumimoji="1" lang="en-US" altLang="ko-KR" sz="1800" b="1" dirty="0"/>
              <a:t>Failure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value </a:t>
            </a:r>
            <a:r>
              <a:rPr kumimoji="1" lang="ko-KR" altLang="en-US" sz="1800" b="1" dirty="0"/>
              <a:t>속성이 배열 타입이어야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이처럼 실패한 구체적인 이유들을 알려줘야 좀 더 사용자 친화적인 화면 </a:t>
            </a:r>
            <a:r>
              <a:rPr kumimoji="1" lang="en-US" altLang="ko-KR" sz="1800" b="1" dirty="0"/>
              <a:t>UI</a:t>
            </a:r>
            <a:r>
              <a:rPr kumimoji="1" lang="ko-KR" altLang="en-US" sz="1800" b="1" dirty="0"/>
              <a:t>를 구현할 수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BB2A06-7E9B-45CB-A12F-AD5A536E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2" y="3503777"/>
            <a:ext cx="7602583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095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527459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Failure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구현 계속</a:t>
            </a:r>
          </a:p>
          <a:p>
            <a:pPr lvl="1"/>
            <a:r>
              <a:rPr kumimoji="1" lang="en-US" altLang="ko-KR" sz="1800" b="1" dirty="0"/>
              <a:t>Failure</a:t>
            </a:r>
            <a:r>
              <a:rPr kumimoji="1" lang="ko-KR" altLang="en-US" sz="1800" b="1" dirty="0"/>
              <a:t>는 실패 원인이 여러 개 있을 수 있으므로 </a:t>
            </a:r>
            <a:r>
              <a:rPr kumimoji="1" lang="en-US" altLang="ko-KR" sz="1800" b="1" dirty="0"/>
              <a:t>value </a:t>
            </a:r>
            <a:r>
              <a:rPr kumimoji="1" lang="ko-KR" altLang="en-US" sz="1800" b="1" dirty="0"/>
              <a:t>속성의 타입은 배열 </a:t>
            </a:r>
            <a:r>
              <a:rPr kumimoji="1" lang="en-US" altLang="ko-KR" sz="1800" b="1" dirty="0"/>
              <a:t>T[]</a:t>
            </a:r>
          </a:p>
          <a:p>
            <a:pPr lvl="1"/>
            <a:r>
              <a:rPr kumimoji="1" lang="en-US" altLang="ko-KR" sz="1800" b="1" dirty="0"/>
              <a:t>Failure</a:t>
            </a:r>
            <a:r>
              <a:rPr kumimoji="1" lang="ko-KR" altLang="en-US" sz="1800" b="1" dirty="0"/>
              <a:t>는 앞에서 불린 </a:t>
            </a:r>
            <a:r>
              <a:rPr kumimoji="1" lang="en-US" altLang="ko-KR" sz="1800" b="1" dirty="0"/>
              <a:t>ap</a:t>
            </a:r>
            <a:r>
              <a:rPr kumimoji="1" lang="ko-KR" altLang="en-US" sz="1800" b="1" dirty="0"/>
              <a:t> 메서드 호출로 생성된 </a:t>
            </a:r>
            <a:r>
              <a:rPr kumimoji="1" lang="en-US" altLang="ko-KR" sz="1800" b="1" dirty="0"/>
              <a:t>Failure </a:t>
            </a:r>
            <a:r>
              <a:rPr kumimoji="1" lang="ko-KR" altLang="en-US" sz="1800" b="1" dirty="0"/>
              <a:t>객체가 저장하고 있는 실패 이유 배열들에 자신의 실패 이유를 추가한 새로운 </a:t>
            </a:r>
            <a:r>
              <a:rPr kumimoji="1" lang="en-US" altLang="ko-KR" sz="1800" b="1" dirty="0"/>
              <a:t>Failure </a:t>
            </a:r>
            <a:r>
              <a:rPr kumimoji="1" lang="ko-KR" altLang="en-US" sz="1800" b="1" dirty="0"/>
              <a:t>객체를 전달해 주는 것이 목적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47FDF0-CAE1-4CBA-B92F-A08B213D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34" y="1567545"/>
            <a:ext cx="5959905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86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-1</a:t>
            </a:r>
            <a:r>
              <a:rPr kumimoji="1" lang="en-US" altLang="ko-KR" sz="3600" dirty="0"/>
              <a:t>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모나드 일반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타입클래스 일반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카테고리 이론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범주론</a:t>
            </a:r>
            <a:r>
              <a:rPr kumimoji="1" lang="en-US" altLang="ko-KR" sz="1800" b="1" dirty="0"/>
              <a:t>) </a:t>
            </a:r>
            <a:r>
              <a:rPr kumimoji="1" lang="ko-KR" altLang="en-US" sz="1800" b="1" dirty="0"/>
              <a:t>일반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판타지랜드 규격 일반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모나드 왼쪽 법칙과 오른쪽 법칙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00307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비밀번호 검증 기능 구현 계속</a:t>
            </a:r>
          </a:p>
          <a:p>
            <a:pPr algn="l"/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1E5F04-D7C7-4C33-A4E0-A86E061CF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35" y="2239863"/>
            <a:ext cx="7570273" cy="360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94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이메일 주소 검증 기능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</a:t>
            </a:r>
            <a:r>
              <a:rPr kumimoji="1" lang="en-US" altLang="ko-KR" sz="1800" b="1" dirty="0" err="1"/>
              <a:t>checkEmailAddress</a:t>
            </a:r>
            <a:r>
              <a:rPr kumimoji="1" lang="ko-KR" altLang="en-US" sz="1800" b="1" dirty="0"/>
              <a:t>는 </a:t>
            </a:r>
            <a:r>
              <a:rPr kumimoji="1" lang="ko-KR" altLang="en-US" sz="1800" b="1" dirty="0" err="1"/>
              <a:t>정규식</a:t>
            </a:r>
            <a:r>
              <a:rPr kumimoji="1" lang="en-US" altLang="ko-KR" sz="1800" b="1" dirty="0"/>
              <a:t>(regular expression)</a:t>
            </a:r>
            <a:r>
              <a:rPr kumimoji="1" lang="ko-KR" altLang="en-US" sz="1800" b="1" dirty="0"/>
              <a:t>을 사용하여 구현되어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D1BF3-2ED1-43F9-B243-688ABC80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41" y="2386908"/>
            <a:ext cx="8327300" cy="13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86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806133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이메일 주소 검증 기능 구현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옆 </a:t>
            </a:r>
            <a:r>
              <a:rPr kumimoji="1" lang="en-US" altLang="ko-KR" sz="1800" b="1" dirty="0" err="1"/>
              <a:t>checkEmail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함수는 코드를 간결하게 구현한 예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코드는 </a:t>
            </a:r>
            <a:r>
              <a:rPr kumimoji="1" lang="en-US" altLang="ko-KR" sz="1800" b="1" dirty="0"/>
              <a:t>06</a:t>
            </a:r>
            <a:r>
              <a:rPr kumimoji="1" lang="ko-KR" altLang="en-US" sz="1800" b="1" dirty="0"/>
              <a:t>번 줄에서 </a:t>
            </a:r>
            <a:r>
              <a:rPr kumimoji="1" lang="en-US" altLang="ko-KR" sz="1800" b="1" dirty="0"/>
              <a:t>'a=&gt;o' 1</a:t>
            </a:r>
            <a:r>
              <a:rPr kumimoji="1" lang="ko-KR" altLang="en-US" sz="1800" b="1" dirty="0"/>
              <a:t>차 고차 함수를 가지는 </a:t>
            </a:r>
            <a:r>
              <a:rPr kumimoji="1" lang="en-US" altLang="ko-KR" sz="1800" b="1" dirty="0"/>
              <a:t>Success </a:t>
            </a:r>
            <a:r>
              <a:rPr kumimoji="1" lang="ko-KR" altLang="en-US" sz="1800" b="1" dirty="0"/>
              <a:t>객체를 </a:t>
            </a:r>
            <a:r>
              <a:rPr kumimoji="1" lang="en-US" altLang="ko-KR" sz="1800" b="1" dirty="0" err="1"/>
              <a:t>Validation.of</a:t>
            </a:r>
            <a:r>
              <a:rPr kumimoji="1" lang="ko-KR" altLang="en-US" sz="1800" b="1" dirty="0"/>
              <a:t>로 생성하고 있으므로</a:t>
            </a:r>
            <a:r>
              <a:rPr kumimoji="1" lang="en-US" altLang="ko-KR" sz="1800" b="1" dirty="0"/>
              <a:t>, ap </a:t>
            </a:r>
            <a:r>
              <a:rPr kumimoji="1" lang="ko-KR" altLang="en-US" sz="1800" b="1" dirty="0"/>
              <a:t>호출은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번만 하고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F4C31B-88B0-4FFF-A3F0-CCB51FF1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45" y="1629431"/>
            <a:ext cx="5687658" cy="25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591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11-4 Validation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004945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이메일 주소 검증 기능 구현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다음은 </a:t>
            </a:r>
            <a:r>
              <a:rPr kumimoji="1" lang="en-US" altLang="ko-KR" sz="1800" b="1" dirty="0" err="1"/>
              <a:t>checkEmail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테스트 코드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이메일 주소는 반드시 </a:t>
            </a:r>
            <a:r>
              <a:rPr kumimoji="1" lang="en-US" altLang="ko-KR" sz="1800" b="1" dirty="0"/>
              <a:t>@</a:t>
            </a:r>
            <a:r>
              <a:rPr kumimoji="1" lang="ko-KR" altLang="en-US" sz="1800" b="1" dirty="0"/>
              <a:t>주소</a:t>
            </a:r>
            <a:r>
              <a:rPr kumimoji="1" lang="en-US" altLang="ko-KR" sz="1800" b="1" dirty="0"/>
              <a:t>.com </a:t>
            </a:r>
            <a:r>
              <a:rPr kumimoji="1" lang="ko-KR" altLang="en-US" sz="1800" b="1" dirty="0"/>
              <a:t>형태를 가져야 하므로 </a:t>
            </a:r>
            <a:r>
              <a:rPr kumimoji="1" lang="en-US" altLang="ko-KR" sz="1800" b="1" dirty="0"/>
              <a:t>'</a:t>
            </a:r>
            <a:r>
              <a:rPr kumimoji="1" lang="en-US" altLang="ko-KR" sz="1800" b="1" dirty="0" err="1"/>
              <a:t>abcefg</a:t>
            </a:r>
            <a:r>
              <a:rPr kumimoji="1" lang="en-US" altLang="ko-KR" sz="1800" b="1" dirty="0"/>
              <a:t>'</a:t>
            </a:r>
            <a:r>
              <a:rPr kumimoji="1" lang="ko-KR" altLang="en-US" sz="1800" b="1" dirty="0"/>
              <a:t>는 실패 원인만 출력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반면에 성공인 경우 입력 받은 매개변수를 그대로 반환하는 구현 덕에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매개변수 </a:t>
            </a:r>
            <a:r>
              <a:rPr kumimoji="1" lang="en-US" altLang="ko-KR" sz="1800" b="1" dirty="0"/>
              <a:t>{"email": "</a:t>
            </a:r>
            <a:r>
              <a:rPr kumimoji="1" lang="en-US" altLang="ko-KR" sz="1800" b="1" dirty="0" err="1"/>
              <a:t>abc@efg.com</a:t>
            </a:r>
            <a:r>
              <a:rPr kumimoji="1" lang="en-US" altLang="ko-KR" sz="1800" b="1" dirty="0"/>
              <a:t>"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}</a:t>
            </a:r>
            <a:r>
              <a:rPr kumimoji="1" lang="ko-KR" altLang="en-US" sz="1800" b="1" dirty="0"/>
              <a:t>가 그대로 반환되었음</a:t>
            </a:r>
            <a:r>
              <a:rPr kumimoji="1" lang="en-US" altLang="ko-KR" sz="1800" b="1" dirty="0"/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B86C0-FEF9-4966-B80D-C03D529CF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55" y="1508502"/>
            <a:ext cx="6718765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36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F1F016-4B70-CA41-A772-192059635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sz="4800" dirty="0"/>
              <a:t>모나드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0B74F1-0AB2-B043-920A-B914EB369084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3726451" y="3995159"/>
            <a:ext cx="4834075" cy="2118258"/>
          </a:xfrm>
        </p:spPr>
        <p:txBody>
          <a:bodyPr>
            <a:normAutofit lnSpcReduction="10000"/>
          </a:bodyPr>
          <a:lstStyle/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11-1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이해하기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11-2 Identity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11-3 Maybe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11-4 Validation </a:t>
            </a:r>
            <a:r>
              <a:rPr kumimoji="1" lang="ko-KR" altLang="en-US" dirty="0">
                <a:solidFill>
                  <a:srgbClr val="007EC5"/>
                </a:solidFill>
              </a:rPr>
              <a:t>모나드 이해와 구현</a:t>
            </a:r>
            <a:endParaRPr kumimoji="1" lang="en-US" altLang="ko-KR" dirty="0">
              <a:solidFill>
                <a:srgbClr val="007EC5"/>
              </a:solidFill>
            </a:endParaRPr>
          </a:p>
          <a:p>
            <a:pPr algn="l"/>
            <a:r>
              <a:rPr kumimoji="1" lang="en-US" altLang="ko-KR" dirty="0">
                <a:solidFill>
                  <a:srgbClr val="007EC5"/>
                </a:solidFill>
              </a:rPr>
              <a:t>11-5 </a:t>
            </a:r>
            <a:r>
              <a:rPr kumimoji="1" lang="en-US" altLang="ko-KR" dirty="0">
                <a:solidFill>
                  <a:schemeClr val="accent2"/>
                </a:solidFill>
              </a:rPr>
              <a:t>IO </a:t>
            </a:r>
            <a:r>
              <a:rPr kumimoji="1" lang="ko-KR" altLang="en-US" dirty="0">
                <a:solidFill>
                  <a:schemeClr val="accent2"/>
                </a:solidFill>
              </a:rPr>
              <a:t>모나드 이해와 구현</a:t>
            </a:r>
            <a:endParaRPr kumimoji="1" lang="en-US" altLang="ko-KR" dirty="0">
              <a:solidFill>
                <a:schemeClr val="accent2"/>
              </a:solidFill>
            </a:endParaRPr>
          </a:p>
          <a:p>
            <a:pPr algn="l"/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DC1C4F-0840-7047-902B-65133B427C7B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44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</a:t>
            </a:r>
            <a:r>
              <a:rPr kumimoji="1" lang="en-US" altLang="ko-KR" sz="3600" dirty="0"/>
              <a:t> </a:t>
            </a:r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IO </a:t>
            </a:r>
            <a:r>
              <a:rPr kumimoji="1" lang="ko-KR" altLang="en-US" sz="3600" b="1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1159035" cy="4581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solidFill>
                  <a:srgbClr val="007EC5"/>
                </a:solidFill>
              </a:rPr>
              <a:t>이 절의 목적</a:t>
            </a:r>
            <a:endParaRPr kumimoji="1" lang="en-US" altLang="ko-KR" sz="1800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Promise </a:t>
            </a:r>
            <a:r>
              <a:rPr kumimoji="1" lang="ko-KR" altLang="en-US" sz="1800" b="1" dirty="0"/>
              <a:t>처럼 </a:t>
            </a:r>
            <a:r>
              <a:rPr kumimoji="1" lang="en-US" altLang="ko-KR" sz="1800" b="1" dirty="0"/>
              <a:t>then </a:t>
            </a:r>
            <a:r>
              <a:rPr kumimoji="1" lang="ko-KR" altLang="en-US" sz="1800" b="1" dirty="0"/>
              <a:t>메서드가 실행되어야 비로소 실행되는 클래스 구현 원리 이해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>
              <a:solidFill>
                <a:srgbClr val="007EC5"/>
              </a:solidFill>
            </a:endParaRPr>
          </a:p>
          <a:p>
            <a:pPr marL="0" indent="0">
              <a:buNone/>
            </a:pPr>
            <a:endParaRPr kumimoji="1" lang="en-US" altLang="ko-KR" sz="20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7521658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프로젝트 생성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 err="1"/>
              <a:t>ch11</a:t>
            </a:r>
            <a:r>
              <a:rPr kumimoji="1" lang="en-US" altLang="ko-KR" sz="1800" b="1" dirty="0"/>
              <a:t>-5 </a:t>
            </a:r>
            <a:r>
              <a:rPr kumimoji="1" lang="ko-KR" altLang="en-US" sz="1800" b="1" dirty="0"/>
              <a:t>디렉터리를 만들고 </a:t>
            </a:r>
            <a:r>
              <a:rPr kumimoji="1" lang="en-US" altLang="ko-KR" sz="1800" b="1" dirty="0" err="1"/>
              <a:t>ch11</a:t>
            </a:r>
            <a:r>
              <a:rPr kumimoji="1" lang="en-US" altLang="ko-KR" sz="1800" b="1" dirty="0"/>
              <a:t>-5</a:t>
            </a:r>
            <a:r>
              <a:rPr kumimoji="1" lang="ko-KR" altLang="en-US" sz="1800" b="1" dirty="0"/>
              <a:t>로 이동한 다음 다음 명령을 실행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EC7-34F0-4F9F-A2E7-8B8D8F165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7" y="2397221"/>
            <a:ext cx="6317523" cy="15323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39F50C-5C6D-4527-A2B1-FE54430A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482" y="2365577"/>
            <a:ext cx="3634591" cy="29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91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3434533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IO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ko-KR" altLang="en-US" sz="1800" b="1" dirty="0"/>
              <a:t>옆 코드는 </a:t>
            </a:r>
            <a:r>
              <a:rPr kumimoji="1" lang="en-US" altLang="ko-KR" sz="1800" b="1" dirty="0"/>
              <a:t>07</a:t>
            </a:r>
            <a:r>
              <a:rPr kumimoji="1" lang="ko-KR" altLang="en-US" sz="1800" b="1" dirty="0"/>
              <a:t>번 줄의 </a:t>
            </a:r>
            <a:r>
              <a:rPr kumimoji="1" lang="en-US" altLang="ko-KR" sz="1800" b="1" dirty="0" err="1"/>
              <a:t>runIO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메서드가 호출되어야 비로서 </a:t>
            </a:r>
            <a:r>
              <a:rPr kumimoji="1" lang="en-US" altLang="ko-KR" sz="1800" b="1" dirty="0"/>
              <a:t>work </a:t>
            </a:r>
            <a:r>
              <a:rPr kumimoji="1" lang="ko-KR" altLang="en-US" sz="1800" b="1" dirty="0"/>
              <a:t>함수가 동작함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사실 이 모나드는 </a:t>
            </a:r>
            <a:r>
              <a:rPr kumimoji="1" lang="en-US" altLang="ko-KR" sz="1800" b="1" dirty="0"/>
              <a:t>Promise </a:t>
            </a:r>
            <a:r>
              <a:rPr kumimoji="1" lang="ko-KR" altLang="en-US" sz="1800" b="1" dirty="0"/>
              <a:t>객체가 </a:t>
            </a:r>
            <a:r>
              <a:rPr kumimoji="1" lang="en-US" altLang="ko-KR" sz="1800" b="1" dirty="0"/>
              <a:t>then </a:t>
            </a:r>
            <a:r>
              <a:rPr kumimoji="1" lang="ko-KR" altLang="en-US" sz="1800" b="1" dirty="0"/>
              <a:t>메서드가 호출되어야 비로서 생성자에 입력된 콜백 함수가 호출되는 원리를 설명하기 위한 것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3C4D44-A74B-4204-B653-CE02FBF5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595" y="1497643"/>
            <a:ext cx="6256424" cy="2330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8CCBC8-6AC4-4438-AEFA-350E7F7AE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423" y="4051517"/>
            <a:ext cx="6995645" cy="21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270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393963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IO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옆 코드도 </a:t>
            </a:r>
            <a:r>
              <a:rPr kumimoji="1" lang="en-US" altLang="ko-KR" sz="1800" b="1" dirty="0"/>
              <a:t>09</a:t>
            </a:r>
            <a:r>
              <a:rPr kumimoji="1" lang="ko-KR" altLang="en-US" sz="1800" b="1" dirty="0"/>
              <a:t>번 줄의 </a:t>
            </a:r>
            <a:r>
              <a:rPr kumimoji="1" lang="en-US" altLang="ko-KR" sz="1800" b="1" dirty="0" err="1"/>
              <a:t>runIO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메서드가 호출되어야 비로서 </a:t>
            </a:r>
            <a:r>
              <a:rPr kumimoji="1" lang="en-US" altLang="ko-KR" sz="1800" b="1" dirty="0"/>
              <a:t>07</a:t>
            </a:r>
            <a:r>
              <a:rPr kumimoji="1" lang="ko-KR" altLang="en-US" sz="1800" b="1" dirty="0"/>
              <a:t>번과 </a:t>
            </a:r>
            <a:r>
              <a:rPr kumimoji="1" lang="en-US" altLang="ko-KR" sz="1800" b="1" dirty="0"/>
              <a:t>08</a:t>
            </a:r>
            <a:r>
              <a:rPr kumimoji="1" lang="ko-KR" altLang="en-US" sz="1800" b="1" dirty="0"/>
              <a:t>번이 실행됨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F4022B-DFCF-4183-B9DF-3869DE03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365" y="1656882"/>
            <a:ext cx="6256424" cy="291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272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393963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IO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만약 옆 코드처럼 </a:t>
            </a:r>
            <a:r>
              <a:rPr kumimoji="1" lang="en-US" altLang="ko-KR" sz="1800" b="1" dirty="0" err="1"/>
              <a:t>runIO</a:t>
            </a:r>
            <a:r>
              <a:rPr kumimoji="1" lang="ko-KR" altLang="en-US" sz="1800" b="1" dirty="0"/>
              <a:t>를 호출하지 않으면 그냥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모나드 객체가 반환됨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935550-81FE-46A9-9331-24A63581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674" y="1680675"/>
            <a:ext cx="5907178" cy="271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모나드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(Monad)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endParaRPr kumimoji="1" lang="en-US" altLang="ko-KR" sz="1800" b="1" dirty="0"/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범주론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-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카테고리 이론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(Category theory)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이라고도 한다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dirty="0">
                <a:solidFill>
                  <a:srgbClr val="007EC5"/>
                </a:solidFill>
              </a:rPr>
              <a:t>프로그래밍에서의 모나드 </a:t>
            </a:r>
            <a:r>
              <a:rPr kumimoji="1" lang="en-US" altLang="ko-KR" sz="2000" dirty="0">
                <a:solidFill>
                  <a:srgbClr val="007EC5"/>
                </a:solidFill>
              </a:rPr>
              <a:t>-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chemeClr val="accent2"/>
                </a:solidFill>
              </a:rPr>
              <a:t>일종의 ‘코드 설계 패턴</a:t>
            </a:r>
            <a:r>
              <a:rPr kumimoji="1" lang="en-US" altLang="ko-KR" sz="2000" b="1" dirty="0">
                <a:solidFill>
                  <a:schemeClr val="accent2"/>
                </a:solidFill>
              </a:rPr>
              <a:t>(design pattern)’</a:t>
            </a:r>
            <a:r>
              <a:rPr kumimoji="1" lang="ko-KR" altLang="en-US" sz="2000" b="1" dirty="0">
                <a:solidFill>
                  <a:schemeClr val="accent2"/>
                </a:solidFill>
              </a:rPr>
              <a:t>으로서 몇 개의 인터페이스들을 구현한 클래스들을 의미</a:t>
            </a:r>
            <a:endParaRPr kumimoji="1" lang="en-US" altLang="ko-KR" sz="1800" dirty="0">
              <a:solidFill>
                <a:schemeClr val="accent2"/>
              </a:solidFill>
            </a:endParaRPr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EF36A4-4F44-479F-BB45-547D35BE8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59" y="2198741"/>
            <a:ext cx="3693733" cy="1650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4FE4F9-1EFB-4C74-8F34-D7AACEF9F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521" y="4019608"/>
            <a:ext cx="4997563" cy="8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808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4200888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IO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IO</a:t>
            </a:r>
            <a:r>
              <a:rPr kumimoji="1" lang="ko-KR" altLang="en-US" sz="1800" b="1" dirty="0"/>
              <a:t>는 </a:t>
            </a:r>
            <a:r>
              <a:rPr kumimoji="1" lang="ko-KR" altLang="en-US" sz="1800" b="1" dirty="0" err="1"/>
              <a:t>모나드이므로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chain </a:t>
            </a:r>
            <a:r>
              <a:rPr kumimoji="1" lang="ko-KR" altLang="en-US" sz="1800" b="1" dirty="0" err="1"/>
              <a:t>메서드사용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가능</a:t>
            </a:r>
            <a:r>
              <a:rPr kumimoji="1" lang="en-US" altLang="ko-KR" sz="1800" b="1" dirty="0"/>
              <a:t> </a:t>
            </a:r>
          </a:p>
          <a:p>
            <a:pPr lvl="1"/>
            <a:r>
              <a:rPr kumimoji="1" lang="ko-KR" altLang="en-US" sz="1800" b="1" dirty="0"/>
              <a:t>옆 코드는 </a:t>
            </a:r>
            <a:r>
              <a:rPr kumimoji="1" lang="en-US" altLang="ko-KR" sz="1800" b="1" dirty="0" err="1"/>
              <a:t>work1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작업을 하는 모나드가 다시 </a:t>
            </a:r>
            <a:r>
              <a:rPr kumimoji="1" lang="en-US" altLang="ko-KR" sz="1800" b="1" dirty="0"/>
              <a:t>chain </a:t>
            </a:r>
            <a:r>
              <a:rPr kumimoji="1" lang="ko-KR" altLang="en-US" sz="1800" b="1" dirty="0"/>
              <a:t>메서드를 사용해 </a:t>
            </a:r>
            <a:r>
              <a:rPr kumimoji="1" lang="en-US" altLang="ko-KR" sz="1800" b="1" dirty="0" err="1"/>
              <a:t>work1</a:t>
            </a:r>
            <a:r>
              <a:rPr kumimoji="1" lang="ko-KR" altLang="en-US" sz="1800" b="1" dirty="0"/>
              <a:t>이 넘긴 결과를 토대로 </a:t>
            </a:r>
            <a:r>
              <a:rPr kumimoji="1" lang="en-US" altLang="ko-KR" sz="1800" b="1" dirty="0" err="1"/>
              <a:t>work2</a:t>
            </a:r>
            <a:r>
              <a:rPr kumimoji="1" lang="ko-KR" altLang="en-US" sz="1800" b="1" dirty="0"/>
              <a:t> 작업을 수행하는 예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3FF6EC-5614-4142-A485-503DCDE4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28" y="2008683"/>
            <a:ext cx="5687658" cy="25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93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115288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왜 모나드 이름이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IO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인가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r>
              <a:rPr kumimoji="1" lang="en-US" altLang="ko-KR" sz="1800" b="1" dirty="0"/>
              <a:t>IO</a:t>
            </a:r>
            <a:r>
              <a:rPr kumimoji="1" lang="ko-KR" altLang="en-US" sz="1800" b="1" dirty="0"/>
              <a:t>는 여러 개의 파일 입출력을 선언형 프로그래밍 방식으로 작성할 수 있게 고안된 모나드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옆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코드는 </a:t>
            </a:r>
            <a:r>
              <a:rPr kumimoji="1" lang="en-US" altLang="ko-KR" sz="1800" b="1" dirty="0"/>
              <a:t>package.json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tsconfig.json </a:t>
            </a:r>
            <a:r>
              <a:rPr kumimoji="1" lang="ko-KR" altLang="en-US" sz="1800" b="1" dirty="0"/>
              <a:t>파일을 읽은 후 각각 </a:t>
            </a:r>
            <a:r>
              <a:rPr kumimoji="1" lang="en-US" altLang="ko-KR" sz="1800" b="1" dirty="0"/>
              <a:t>JSON.parse </a:t>
            </a:r>
            <a:r>
              <a:rPr kumimoji="1" lang="ko-KR" altLang="en-US" sz="1800" b="1" dirty="0"/>
              <a:t>함수를 사용해 타입스크립트 객체로 만들고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다시 이 둘을 결합해 한 개의 객체로 만드는 내용의 코드</a:t>
            </a:r>
            <a:r>
              <a:rPr kumimoji="1" lang="en-US" altLang="ko-KR" sz="1800" b="1" dirty="0"/>
              <a:t> </a:t>
            </a:r>
          </a:p>
          <a:p>
            <a:pPr lvl="1"/>
            <a:r>
              <a:rPr kumimoji="1" lang="ko-KR" altLang="en-US" sz="1800" b="1" dirty="0"/>
              <a:t>이때 </a:t>
            </a:r>
            <a:r>
              <a:rPr kumimoji="1" lang="en-US" altLang="ko-KR" sz="1800" b="1" dirty="0"/>
              <a:t>14</a:t>
            </a:r>
            <a:r>
              <a:rPr kumimoji="1" lang="ko-KR" altLang="en-US" sz="1800" b="1" dirty="0"/>
              <a:t>행까지의 코드는 동작하지 않다가 </a:t>
            </a:r>
            <a:r>
              <a:rPr kumimoji="1" lang="en-US" altLang="ko-KR" sz="1800" b="1" dirty="0"/>
              <a:t>15</a:t>
            </a:r>
            <a:r>
              <a:rPr kumimoji="1" lang="ko-KR" altLang="en-US" sz="1800" b="1" dirty="0"/>
              <a:t>행인 </a:t>
            </a:r>
            <a:r>
              <a:rPr kumimoji="1" lang="en-US" altLang="ko-KR" sz="1800" b="1" dirty="0" err="1"/>
              <a:t>runIO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메서드가 호출되어야 비로소 동작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A2FDAE-521F-43D5-89BF-47469268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524" y="1567545"/>
            <a:ext cx="5584958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10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IO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모나드를 사용시 주의할 점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함수형 프로그래밍에서 함수는 반드시 순수 함수</a:t>
            </a:r>
            <a:r>
              <a:rPr kumimoji="1" lang="en-US" altLang="ko-KR" sz="1800" b="1" dirty="0"/>
              <a:t>(pure function)</a:t>
            </a:r>
            <a:r>
              <a:rPr kumimoji="1" lang="ko-KR" altLang="en-US" sz="1800" b="1" dirty="0"/>
              <a:t>여야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즉</a:t>
            </a:r>
            <a:r>
              <a:rPr kumimoji="1" lang="en-US" altLang="ko-KR" sz="1800" b="1" dirty="0"/>
              <a:t>,</a:t>
            </a:r>
            <a:r>
              <a:rPr kumimoji="1" lang="ko-KR" altLang="en-US" sz="1800" b="1" dirty="0"/>
              <a:t> 비동기 입출력</a:t>
            </a:r>
            <a:r>
              <a:rPr kumimoji="1" lang="en-US" altLang="ko-KR" sz="1800" b="1" dirty="0"/>
              <a:t>(async IO), </a:t>
            </a:r>
            <a:r>
              <a:rPr kumimoji="1" lang="ko-KR" altLang="en-US" sz="1800" b="1" dirty="0"/>
              <a:t>프로미스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생성기 등은 부수 효과</a:t>
            </a:r>
            <a:r>
              <a:rPr kumimoji="1" lang="en-US" altLang="ko-KR" sz="1800" b="1" dirty="0"/>
              <a:t>(side effect)</a:t>
            </a:r>
            <a:r>
              <a:rPr kumimoji="1" lang="ko-KR" altLang="en-US" sz="1800" b="1" dirty="0"/>
              <a:t>가 발생하는 불순 함수를 만들어 버림</a:t>
            </a:r>
            <a:r>
              <a:rPr kumimoji="1" lang="en-US" altLang="ko-KR" sz="1800" b="1" dirty="0"/>
              <a:t> </a:t>
            </a:r>
          </a:p>
          <a:p>
            <a:pPr lvl="1"/>
            <a:r>
              <a:rPr kumimoji="1" lang="ko-KR" altLang="en-US" sz="1800" b="1" dirty="0"/>
              <a:t>이 때문에 앞 페이지의 </a:t>
            </a:r>
            <a:r>
              <a:rPr kumimoji="1" lang="en-US" altLang="ko-KR" sz="1800" b="1" dirty="0"/>
              <a:t>merge-file-</a:t>
            </a:r>
            <a:r>
              <a:rPr kumimoji="1" lang="en-US" altLang="ko-KR" sz="1800" b="1" dirty="0" err="1"/>
              <a:t>test.ts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 err="1"/>
              <a:t>work1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 err="1"/>
              <a:t>work2</a:t>
            </a:r>
            <a:r>
              <a:rPr kumimoji="1" lang="ko-KR" altLang="en-US" sz="1800" b="1" dirty="0"/>
              <a:t>를 순수 함수로 만들어야 하므로 </a:t>
            </a:r>
            <a:r>
              <a:rPr kumimoji="1" lang="en-US" altLang="ko-KR" sz="1800" b="1" dirty="0"/>
              <a:t>fs.readFile</a:t>
            </a:r>
            <a:r>
              <a:rPr kumimoji="1" lang="ko-KR" altLang="en-US" sz="1800" b="1" dirty="0"/>
              <a:t>이 아닌 동기 버전인 </a:t>
            </a:r>
            <a:r>
              <a:rPr kumimoji="1" lang="en-US" altLang="ko-KR" sz="1800" b="1" dirty="0"/>
              <a:t>readFileSync </a:t>
            </a:r>
            <a:r>
              <a:rPr kumimoji="1" lang="ko-KR" altLang="en-US" sz="1800" b="1" dirty="0"/>
              <a:t>함수를 사용하고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00143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b="1" dirty="0" err="1">
                <a:solidFill>
                  <a:srgbClr val="007EC5"/>
                </a:solidFill>
              </a:rPr>
              <a:t>runIO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메서드 이해하기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모나드는 다음 </a:t>
            </a:r>
            <a:r>
              <a:rPr kumimoji="1" lang="en-US" altLang="ko-KR" sz="1800" b="1" dirty="0" err="1"/>
              <a:t>IRunIO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인터페이스를 구현한 모나드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 err="1"/>
              <a:t>runIO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메서드는 자신의 입력 매개변수들을 생성시 가지게 된 함수의 입력 매개변수로 전달해 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그리고 이 함수가 반환한 값을 반환하는 메서드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26F0A7-805C-47EB-A630-85C5365A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90" y="2358448"/>
            <a:ext cx="6882066" cy="1183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3BC0D4-7348-4DFF-B969-34CFEB3C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90" y="4040401"/>
            <a:ext cx="6256424" cy="16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787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163185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IO </a:t>
            </a:r>
            <a:r>
              <a:rPr kumimoji="1" lang="ko-KR" altLang="en-US" sz="2000" dirty="0">
                <a:solidFill>
                  <a:srgbClr val="007EC5"/>
                </a:solidFill>
              </a:rPr>
              <a:t>모나드의 </a:t>
            </a:r>
            <a:r>
              <a:rPr kumimoji="1" lang="en-US" altLang="ko-KR" sz="2000" dirty="0" err="1">
                <a:solidFill>
                  <a:srgbClr val="007EC5"/>
                </a:solidFill>
              </a:rPr>
              <a:t>runIO</a:t>
            </a:r>
            <a:r>
              <a:rPr kumimoji="1" lang="en-US" altLang="ko-KR" sz="2000" dirty="0">
                <a:solidFill>
                  <a:srgbClr val="007EC5"/>
                </a:solidFill>
              </a:rPr>
              <a:t> </a:t>
            </a:r>
            <a:r>
              <a:rPr kumimoji="1" lang="ko-KR" altLang="en-US" sz="2000" dirty="0">
                <a:solidFill>
                  <a:srgbClr val="007EC5"/>
                </a:solidFill>
              </a:rPr>
              <a:t>메서드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옆 코드는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모나드의 </a:t>
            </a:r>
            <a:r>
              <a:rPr kumimoji="1" lang="en-US" altLang="ko-KR" sz="1800" b="1" dirty="0" err="1"/>
              <a:t>runIO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메서드를 구현한 것을 보인 것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모나드의 구현상의 어려움은 </a:t>
            </a:r>
            <a:r>
              <a:rPr kumimoji="1" lang="en-US" altLang="ko-KR" sz="1800" b="1" dirty="0" err="1"/>
              <a:t>runIO</a:t>
            </a:r>
            <a:r>
              <a:rPr kumimoji="1" lang="ko-KR" altLang="en-US" sz="1800" b="1" dirty="0"/>
              <a:t>가 호출되기 전 까지는 </a:t>
            </a:r>
            <a:r>
              <a:rPr kumimoji="1" lang="en-US" altLang="ko-KR" sz="1800" b="1" dirty="0"/>
              <a:t>map 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chain</a:t>
            </a:r>
            <a:r>
              <a:rPr kumimoji="1" lang="ko-KR" altLang="en-US" sz="1800" b="1" dirty="0"/>
              <a:t>이 실행되지 않게 하는 것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algn="l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FDDA0-0229-4C39-9B8D-1511DDCA8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647" y="2273277"/>
            <a:ext cx="5305105" cy="246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0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3891733" cy="4581461"/>
          </a:xfrm>
        </p:spPr>
        <p:txBody>
          <a:bodyPr/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IO </a:t>
            </a:r>
            <a:r>
              <a:rPr kumimoji="1" lang="ko-KR" altLang="en-US" sz="2000" dirty="0">
                <a:solidFill>
                  <a:srgbClr val="007EC5"/>
                </a:solidFill>
              </a:rPr>
              <a:t>모나드의 </a:t>
            </a:r>
            <a:r>
              <a:rPr kumimoji="1" lang="en-US" altLang="ko-KR" sz="2000" dirty="0">
                <a:solidFill>
                  <a:srgbClr val="007EC5"/>
                </a:solidFill>
              </a:rPr>
              <a:t>map </a:t>
            </a:r>
            <a:r>
              <a:rPr kumimoji="1" lang="ko-KR" altLang="en-US" sz="2000" dirty="0">
                <a:solidFill>
                  <a:srgbClr val="007EC5"/>
                </a:solidFill>
              </a:rPr>
              <a:t>메서드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map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 err="1"/>
              <a:t>runIO</a:t>
            </a:r>
            <a:r>
              <a:rPr kumimoji="1" lang="ko-KR" altLang="en-US" sz="1800" b="1" dirty="0"/>
              <a:t>가 호출되기 전에는 실행되면 안되기 때문에</a:t>
            </a:r>
            <a:r>
              <a:rPr kumimoji="1" lang="en-US" altLang="ko-KR" sz="1800" b="1" dirty="0"/>
              <a:t>, 08 </a:t>
            </a:r>
            <a:r>
              <a:rPr kumimoji="1" lang="ko-KR" altLang="en-US" sz="1800" b="1" dirty="0"/>
              <a:t>장에서 본 </a:t>
            </a:r>
            <a:r>
              <a:rPr kumimoji="1" lang="en-US" altLang="ko-KR" sz="1800" b="1" dirty="0"/>
              <a:t>pipe</a:t>
            </a:r>
            <a:r>
              <a:rPr kumimoji="1" lang="ko-KR" altLang="en-US" sz="1800" b="1" dirty="0"/>
              <a:t>를 이용한 함수 조합 형태로 새로운 함수를 만들고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3B1B7A-DC39-47FD-A561-F2D0848B1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128" y="1802972"/>
            <a:ext cx="6559469" cy="33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003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954179" cy="458146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IO </a:t>
            </a:r>
            <a:r>
              <a:rPr kumimoji="1" lang="ko-KR" altLang="en-US" sz="2000" dirty="0">
                <a:solidFill>
                  <a:srgbClr val="007EC5"/>
                </a:solidFill>
              </a:rPr>
              <a:t>모나드의 </a:t>
            </a:r>
            <a:r>
              <a:rPr kumimoji="1" lang="en-US" altLang="ko-KR" sz="2000" dirty="0">
                <a:solidFill>
                  <a:srgbClr val="007EC5"/>
                </a:solidFill>
              </a:rPr>
              <a:t>chain </a:t>
            </a:r>
            <a:r>
              <a:rPr kumimoji="1" lang="ko-KR" altLang="en-US" sz="2000" dirty="0">
                <a:solidFill>
                  <a:srgbClr val="007EC5"/>
                </a:solidFill>
              </a:rPr>
              <a:t>메서드 구현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chain </a:t>
            </a:r>
            <a:r>
              <a:rPr kumimoji="1" lang="ko-KR" altLang="en-US" sz="1800" b="1" dirty="0"/>
              <a:t>은 타입스크립트로 구현할 수 없고 자바스크립트 형태로만 구현할 수 있음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chain</a:t>
            </a:r>
            <a:r>
              <a:rPr kumimoji="1" lang="ko-KR" altLang="en-US" sz="1800" b="1" dirty="0"/>
              <a:t>또한 </a:t>
            </a:r>
            <a:r>
              <a:rPr kumimoji="1" lang="en-US" altLang="ko-KR" sz="1800" b="1" dirty="0" err="1"/>
              <a:t>runIO</a:t>
            </a:r>
            <a:r>
              <a:rPr kumimoji="1" lang="ko-KR" altLang="en-US" sz="1800" b="1" dirty="0"/>
              <a:t>가 호출되기전엔 동작해선 안되므로</a:t>
            </a:r>
            <a:r>
              <a:rPr kumimoji="1" lang="en-US" altLang="ko-KR" sz="1800" b="1" dirty="0"/>
              <a:t>, 'return </a:t>
            </a:r>
            <a:r>
              <a:rPr kumimoji="1" lang="en-US" altLang="ko-KR" sz="1800" b="1" dirty="0" err="1"/>
              <a:t>IO.of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함수</a:t>
            </a:r>
            <a:r>
              <a:rPr kumimoji="1" lang="en-US" altLang="ko-KR" sz="1800" b="1" dirty="0"/>
              <a:t>)' </a:t>
            </a:r>
            <a:r>
              <a:rPr kumimoji="1" lang="ko-KR" altLang="en-US" sz="1800" b="1" dirty="0"/>
              <a:t>로 새로운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객체를 반환하고 있음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9</a:t>
            </a:r>
            <a:r>
              <a:rPr kumimoji="1" lang="ko-KR" altLang="en-US" sz="1800" b="1" dirty="0"/>
              <a:t>번 줄의 </a:t>
            </a:r>
            <a:r>
              <a:rPr kumimoji="1" lang="en-US" altLang="ko-KR" sz="1800" b="1" dirty="0"/>
              <a:t>value</a:t>
            </a:r>
            <a:r>
              <a:rPr kumimoji="1" lang="ko-KR" altLang="en-US" sz="1800" b="1" dirty="0"/>
              <a:t>는 앞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객체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현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객체보다 이전 시점에 생성된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객체</a:t>
            </a:r>
            <a:r>
              <a:rPr kumimoji="1" lang="en-US" altLang="ko-KR" sz="1800" b="1" dirty="0"/>
              <a:t>)</a:t>
            </a:r>
            <a:r>
              <a:rPr kumimoji="1" lang="ko-KR" altLang="en-US" sz="1800" b="1" dirty="0"/>
              <a:t>의 </a:t>
            </a:r>
            <a:r>
              <a:rPr kumimoji="1" lang="en-US" altLang="ko-KR" sz="1800" b="1" dirty="0"/>
              <a:t>map </a:t>
            </a:r>
            <a:r>
              <a:rPr kumimoji="1" lang="ko-KR" altLang="en-US" sz="1800" b="1" dirty="0"/>
              <a:t>혹은 </a:t>
            </a:r>
            <a:r>
              <a:rPr kumimoji="1" lang="en-US" altLang="ko-KR" sz="1800" b="1" dirty="0"/>
              <a:t>chain </a:t>
            </a:r>
            <a:r>
              <a:rPr kumimoji="1" lang="ko-KR" altLang="en-US" sz="1800" b="1" dirty="0"/>
              <a:t>메서드가 반환한 값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chain</a:t>
            </a:r>
            <a:r>
              <a:rPr kumimoji="1" lang="ko-KR" altLang="en-US" sz="1800" b="1" dirty="0"/>
              <a:t>의 입력 매개변수 </a:t>
            </a:r>
            <a:r>
              <a:rPr kumimoji="1" lang="en-US" altLang="ko-KR" sz="1800" b="1" dirty="0"/>
              <a:t>fn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타입 객체를 반환하므로 </a:t>
            </a:r>
            <a:r>
              <a:rPr kumimoji="1" lang="en-US" altLang="ko-KR" sz="1800" b="1" dirty="0"/>
              <a:t>9</a:t>
            </a:r>
            <a:r>
              <a:rPr kumimoji="1" lang="ko-KR" altLang="en-US" sz="1800" b="1" dirty="0"/>
              <a:t>번 줄처럼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타입 객체를 반환해야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가장 어려운 점은 앞 메서드 호출로 인해 반환된 값을 새로운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객체에 전달해 주는 부분</a:t>
            </a:r>
            <a:endParaRPr kumimoji="1" lang="en-US" altLang="ko-KR" sz="1800" b="1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5B68FE-AADC-497B-B766-A0DB9B2F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83" y="1621280"/>
            <a:ext cx="3773308" cy="3063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18443-4B64-4919-8D08-65C72DD5C377}"/>
              </a:ext>
            </a:extLst>
          </p:cNvPr>
          <p:cNvSpPr txBox="1"/>
          <p:nvPr/>
        </p:nvSpPr>
        <p:spPr>
          <a:xfrm>
            <a:off x="6191416" y="5031471"/>
            <a:ext cx="501992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2"/>
                </a:solidFill>
              </a:rPr>
              <a:t>[</a:t>
            </a:r>
            <a:r>
              <a:rPr lang="ko-KR" altLang="en-US" sz="1400" dirty="0">
                <a:solidFill>
                  <a:schemeClr val="accent2"/>
                </a:solidFill>
              </a:rPr>
              <a:t>참고</a:t>
            </a:r>
            <a:r>
              <a:rPr lang="en-US" altLang="ko-KR" sz="1400" dirty="0">
                <a:solidFill>
                  <a:schemeClr val="accent2"/>
                </a:solidFill>
              </a:rPr>
              <a:t>] 8</a:t>
            </a:r>
            <a:r>
              <a:rPr lang="ko-KR" altLang="en-US" sz="1400" dirty="0">
                <a:solidFill>
                  <a:schemeClr val="accent2"/>
                </a:solidFill>
              </a:rPr>
              <a:t>번 줄은 불필요한 것으로 </a:t>
            </a:r>
            <a:r>
              <a:rPr lang="en-US" altLang="ko-KR" sz="1400" dirty="0">
                <a:solidFill>
                  <a:schemeClr val="accent2"/>
                </a:solidFill>
              </a:rPr>
              <a:t>10</a:t>
            </a:r>
            <a:r>
              <a:rPr lang="ko-KR" altLang="en-US" sz="1400" dirty="0">
                <a:solidFill>
                  <a:schemeClr val="accent2"/>
                </a:solidFill>
              </a:rPr>
              <a:t>번 줄은 </a:t>
            </a:r>
            <a:r>
              <a:rPr lang="en-US" altLang="ko-KR" sz="1400" dirty="0" err="1">
                <a:solidFill>
                  <a:schemeClr val="accent2"/>
                </a:solidFill>
              </a:rPr>
              <a:t>this.fn</a:t>
            </a:r>
            <a:r>
              <a:rPr lang="en-US" altLang="ko-KR" sz="1400" dirty="0">
                <a:solidFill>
                  <a:schemeClr val="accent2"/>
                </a:solidFill>
              </a:rPr>
              <a:t>(value)</a:t>
            </a:r>
            <a:r>
              <a:rPr lang="ko-KR" altLang="en-US" sz="1400" dirty="0">
                <a:solidFill>
                  <a:schemeClr val="accent2"/>
                </a:solidFill>
              </a:rPr>
              <a:t>로 구현해도 됩니다</a:t>
            </a:r>
            <a:r>
              <a:rPr lang="en-US" altLang="ko-KR" sz="1400" dirty="0">
                <a:solidFill>
                  <a:schemeClr val="accent2"/>
                </a:solidFill>
              </a:rPr>
              <a:t>. </a:t>
            </a:r>
            <a:r>
              <a:rPr lang="ko-KR" altLang="en-US" sz="1400" dirty="0">
                <a:solidFill>
                  <a:schemeClr val="accent2"/>
                </a:solidFill>
              </a:rPr>
              <a:t>화살표 함수는 </a:t>
            </a:r>
            <a:r>
              <a:rPr lang="en-US" altLang="ko-KR" sz="1400" dirty="0">
                <a:solidFill>
                  <a:schemeClr val="accent2"/>
                </a:solidFill>
              </a:rPr>
              <a:t>function </a:t>
            </a:r>
            <a:r>
              <a:rPr lang="ko-KR" altLang="en-US" sz="1400" dirty="0">
                <a:solidFill>
                  <a:schemeClr val="accent2"/>
                </a:solidFill>
              </a:rPr>
              <a:t>함수와 달리 자신의 </a:t>
            </a:r>
            <a:r>
              <a:rPr lang="en-US" altLang="ko-KR" sz="1400" dirty="0">
                <a:solidFill>
                  <a:schemeClr val="accent2"/>
                </a:solidFill>
              </a:rPr>
              <a:t>this</a:t>
            </a:r>
            <a:r>
              <a:rPr lang="ko-KR" altLang="en-US" sz="1400" dirty="0">
                <a:solidFill>
                  <a:schemeClr val="accent2"/>
                </a:solidFill>
              </a:rPr>
              <a:t>를 가지지 않기 때문입니다</a:t>
            </a:r>
            <a:r>
              <a:rPr lang="en-US" altLang="ko-KR" sz="1400" dirty="0">
                <a:solidFill>
                  <a:schemeClr val="accent2"/>
                </a:solidFill>
              </a:rPr>
              <a:t>.</a:t>
            </a:r>
          </a:p>
          <a:p>
            <a:pPr algn="ctr"/>
            <a:r>
              <a:rPr lang="ko-KR" altLang="en-US" sz="1400" dirty="0">
                <a:solidFill>
                  <a:schemeClr val="accent2"/>
                </a:solidFill>
              </a:rPr>
              <a:t>코드 디버깅 후 깜박 지우지 않은 상태로 인쇄된 것입니다</a:t>
            </a:r>
            <a:r>
              <a:rPr lang="en-US" altLang="ko-KR" sz="1400" dirty="0">
                <a:solidFill>
                  <a:schemeClr val="accent2"/>
                </a:solidFill>
              </a:rPr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1819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앞 메서드들의 반환값 얻기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다음 코드는 앞 </a:t>
            </a:r>
            <a:r>
              <a:rPr kumimoji="1" lang="en-US" altLang="ko-KR" sz="1800" b="1" dirty="0"/>
              <a:t>chain </a:t>
            </a:r>
            <a:r>
              <a:rPr kumimoji="1" lang="ko-KR" altLang="en-US" sz="1800" b="1" dirty="0"/>
              <a:t>메서드의 구현 내용을 위해 </a:t>
            </a:r>
            <a:r>
              <a:rPr kumimoji="1" lang="en-US" altLang="ko-KR" sz="1800" b="1" dirty="0"/>
              <a:t>step 1 ~step 4</a:t>
            </a:r>
            <a:r>
              <a:rPr kumimoji="1" lang="ko-KR" altLang="en-US" sz="1800" b="1" dirty="0"/>
              <a:t>로 사용측 코드를 제작한 것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현재 </a:t>
            </a:r>
            <a:r>
              <a:rPr kumimoji="1" lang="en-US" altLang="ko-KR" sz="1800" b="1" dirty="0"/>
              <a:t>chain </a:t>
            </a:r>
            <a:r>
              <a:rPr kumimoji="1" lang="ko-KR" altLang="en-US" sz="1800" b="1" dirty="0"/>
              <a:t>메서드를 전혀 호출하지 않고 있음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DD22CC-80FD-49C4-923E-0E8D6561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93" y="3072318"/>
            <a:ext cx="7570273" cy="281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695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527459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앞 메서드들의 반환값 얻기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아래 화면 캡처는 옆 코드 </a:t>
            </a:r>
            <a:r>
              <a:rPr kumimoji="1" lang="en-US" altLang="ko-KR" sz="1800" b="1" dirty="0" err="1"/>
              <a:t>step2.ts</a:t>
            </a:r>
            <a:r>
              <a:rPr kumimoji="1" lang="ko-KR" altLang="en-US" sz="1800" b="1" dirty="0"/>
              <a:t>의 실행 결과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9A668B-4083-48C9-8B48-B93F31D5D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84" y="1824677"/>
            <a:ext cx="5170598" cy="2799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8B06EE-9186-4827-A261-E6E30514B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79" y="2597331"/>
            <a:ext cx="2438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53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4984659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앞 메서드들의 반환값 얻기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아래 화면 캡처는 옆 </a:t>
            </a:r>
            <a:r>
              <a:rPr kumimoji="1" lang="en-US" altLang="ko-KR" sz="1800" b="1" dirty="0" err="1"/>
              <a:t>step3.ts</a:t>
            </a:r>
            <a:r>
              <a:rPr kumimoji="1" lang="ko-KR" altLang="en-US" sz="1800" b="1" dirty="0"/>
              <a:t>의 실행 결과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2793C0-DBDB-4F97-8D78-7513B8CAE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92" y="1985425"/>
            <a:ext cx="4521464" cy="3597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317412-C07B-46F5-9642-D79A477CD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79" y="2423242"/>
            <a:ext cx="1958216" cy="59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11-1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이해하기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10636521" cy="4581461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타입 클래스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(type class)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 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</a:t>
            </a:r>
          </a:p>
          <a:p>
            <a:pPr lvl="1"/>
            <a:endParaRPr kumimoji="1" lang="en-US" altLang="ko-KR" sz="1800" b="1" dirty="0"/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dirty="0">
              <a:solidFill>
                <a:srgbClr val="007EC5"/>
              </a:solidFill>
            </a:endParaRPr>
          </a:p>
          <a:p>
            <a:pPr algn="l"/>
            <a:endParaRPr kumimoji="1" lang="en-US" altLang="ko-KR" sz="2000" b="1" dirty="0">
              <a:solidFill>
                <a:srgbClr val="007EC5"/>
              </a:solidFill>
            </a:endParaRPr>
          </a:p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다형성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(polymorphism)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이란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? - </a:t>
            </a:r>
            <a:r>
              <a:rPr kumimoji="1" lang="ko-KR" altLang="en-US" sz="2000" dirty="0">
                <a:solidFill>
                  <a:srgbClr val="007EC5"/>
                </a:solidFill>
              </a:rPr>
              <a:t>같은 코드가 상황에 따라 각기 다르게 동작하는 것</a:t>
            </a:r>
            <a:r>
              <a:rPr kumimoji="1" lang="en-US" altLang="ko-KR" sz="2000" dirty="0">
                <a:solidFill>
                  <a:srgbClr val="007EC5"/>
                </a:solidFill>
              </a:rPr>
              <a:t>. </a:t>
            </a:r>
          </a:p>
          <a:p>
            <a:pPr lvl="1"/>
            <a:r>
              <a:rPr kumimoji="1" lang="ko-KR" altLang="en-US" sz="1800" b="1" dirty="0"/>
              <a:t>프로그래밍에서 다형성은 </a:t>
            </a:r>
            <a:r>
              <a:rPr kumimoji="1" lang="en-US" altLang="ko-KR" sz="1800" b="1" dirty="0"/>
              <a:t>4</a:t>
            </a:r>
            <a:r>
              <a:rPr kumimoji="1" lang="ko-KR" altLang="en-US" sz="1800" b="1" dirty="0"/>
              <a:t>가지 각기 다른 다형성이 존재함  </a:t>
            </a:r>
            <a:endParaRPr kumimoji="1" lang="en-US" altLang="ko-KR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2230AD-F504-4D3D-84BC-B811C434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34" y="1904824"/>
            <a:ext cx="3269959" cy="23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613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6"/>
            <a:ext cx="5150122" cy="3533534"/>
          </a:xfrm>
        </p:spPr>
        <p:txBody>
          <a:bodyPr/>
          <a:lstStyle/>
          <a:p>
            <a:pPr algn="l"/>
            <a:r>
              <a:rPr kumimoji="1" lang="ko-KR" altLang="en-US" sz="2000" b="1" dirty="0">
                <a:solidFill>
                  <a:srgbClr val="007EC5"/>
                </a:solidFill>
              </a:rPr>
              <a:t>앞 메서드들의 반환값 얻기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결론적으로 </a:t>
            </a:r>
            <a:r>
              <a:rPr kumimoji="1" lang="en-US" altLang="ko-KR" sz="1800" b="1" dirty="0"/>
              <a:t>chain </a:t>
            </a:r>
            <a:r>
              <a:rPr kumimoji="1" lang="ko-KR" altLang="en-US" sz="1800" b="1" dirty="0"/>
              <a:t>메서드에서 앞 작업의 결과를 얻으려면 다음 코드의 </a:t>
            </a:r>
            <a:r>
              <a:rPr kumimoji="1" lang="en-US" altLang="ko-KR" sz="1800" b="1" dirty="0"/>
              <a:t>03</a:t>
            </a:r>
            <a:r>
              <a:rPr kumimoji="1" lang="ko-KR" altLang="en-US" sz="1800" b="1" dirty="0"/>
              <a:t>행처럼 </a:t>
            </a:r>
            <a:r>
              <a:rPr kumimoji="1" lang="en-US" altLang="ko-KR" sz="1800" b="1" dirty="0"/>
              <a:t>'value =&gt; </a:t>
            </a:r>
            <a:r>
              <a:rPr kumimoji="1" lang="en-US" altLang="ko-KR" sz="1800" b="1" dirty="0" err="1"/>
              <a:t>IO.of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콜백함수</a:t>
            </a:r>
            <a:r>
              <a:rPr kumimoji="1" lang="en-US" altLang="ko-KR" sz="1800" b="1" dirty="0"/>
              <a:t>)' </a:t>
            </a:r>
            <a:r>
              <a:rPr kumimoji="1" lang="ko-KR" altLang="en-US" sz="1800" b="1" dirty="0"/>
              <a:t>형태의 구현 필요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아래 화면 캡처에서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13</a:t>
            </a:r>
            <a:r>
              <a:rPr kumimoji="1" lang="ko-KR" altLang="en-US" sz="1800" b="1" dirty="0"/>
              <a:t>번 줄 </a:t>
            </a:r>
            <a:r>
              <a:rPr kumimoji="1" lang="en-US" altLang="ko-KR" sz="1800" b="1" dirty="0" err="1"/>
              <a:t>runIO</a:t>
            </a:r>
            <a:r>
              <a:rPr kumimoji="1" lang="ko-KR" altLang="en-US" sz="1800" b="1" dirty="0"/>
              <a:t>에서 전달한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이고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이 </a:t>
            </a:r>
            <a:r>
              <a:rPr kumimoji="1" lang="en-US" altLang="ko-KR" sz="1800" b="1" dirty="0"/>
              <a:t>1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08</a:t>
            </a:r>
            <a:r>
              <a:rPr kumimoji="1" lang="ko-KR" altLang="en-US" sz="1800" b="1" dirty="0"/>
              <a:t>줄의 </a:t>
            </a:r>
            <a:r>
              <a:rPr kumimoji="1" lang="en-US" altLang="ko-KR" sz="1800" b="1" dirty="0" err="1"/>
              <a:t>a1</a:t>
            </a:r>
            <a:r>
              <a:rPr kumimoji="1" lang="ko-KR" altLang="en-US" sz="1800" b="1" dirty="0"/>
              <a:t> 입력 매개변수가 됨</a:t>
            </a:r>
            <a:r>
              <a:rPr kumimoji="1" lang="en-US" altLang="ko-KR" sz="1800" b="1" dirty="0"/>
              <a:t> </a:t>
            </a:r>
          </a:p>
          <a:p>
            <a:pPr lvl="1"/>
            <a:r>
              <a:rPr kumimoji="1" lang="ko-KR" altLang="en-US" sz="1800" b="1" dirty="0"/>
              <a:t>그리고 </a:t>
            </a:r>
            <a:r>
              <a:rPr kumimoji="1" lang="en-US" altLang="ko-KR" sz="1800" b="1" dirty="0"/>
              <a:t>10</a:t>
            </a:r>
            <a:r>
              <a:rPr kumimoji="1" lang="ko-KR" altLang="en-US" sz="1800" b="1" dirty="0"/>
              <a:t>번 줄의 </a:t>
            </a:r>
            <a:r>
              <a:rPr kumimoji="1" lang="en-US" altLang="ko-KR" sz="1800" b="1" dirty="0" err="1"/>
              <a:t>a1</a:t>
            </a:r>
            <a:r>
              <a:rPr kumimoji="1" lang="ko-KR" altLang="en-US" sz="1800" b="1" dirty="0"/>
              <a:t>은 </a:t>
            </a:r>
            <a:r>
              <a:rPr kumimoji="1" lang="en-US" altLang="ko-KR" sz="1800" b="1" dirty="0"/>
              <a:t>03</a:t>
            </a:r>
            <a:r>
              <a:rPr kumimoji="1" lang="ko-KR" altLang="en-US" sz="1800" b="1" dirty="0"/>
              <a:t>번 줄의 </a:t>
            </a:r>
            <a:r>
              <a:rPr kumimoji="1" lang="en-US" altLang="ko-KR" sz="1800" b="1" dirty="0" err="1"/>
              <a:t>a2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매개변수 값이 됨</a:t>
            </a:r>
            <a:endParaRPr kumimoji="1" lang="en-US" altLang="ko-KR" sz="1800" b="1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E07F77-FDCB-4AAE-91D4-45923ECD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1" y="1428263"/>
            <a:ext cx="5677650" cy="3519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CEDDDD-C553-4270-A0E5-AEF68D5D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179" y="5072176"/>
            <a:ext cx="1866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17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056587" cy="458146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chain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관점에서 앞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merge-file-</a:t>
            </a:r>
            <a:r>
              <a:rPr kumimoji="1" lang="en-US" altLang="ko-KR" sz="2000" b="1" dirty="0" err="1">
                <a:solidFill>
                  <a:srgbClr val="007EC5"/>
                </a:solidFill>
              </a:rPr>
              <a:t>test.ts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다시 보기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en-US" altLang="ko-KR" sz="1800" b="1" dirty="0"/>
              <a:t>15</a:t>
            </a:r>
            <a:r>
              <a:rPr kumimoji="1" lang="ko-KR" altLang="en-US" sz="1800" b="1" dirty="0"/>
              <a:t>번 줄 </a:t>
            </a:r>
            <a:r>
              <a:rPr kumimoji="1" lang="en-US" altLang="ko-KR" sz="1800" b="1" dirty="0" err="1"/>
              <a:t>runIO</a:t>
            </a:r>
            <a:r>
              <a:rPr kumimoji="1" lang="ko-KR" altLang="en-US" sz="1800" b="1" dirty="0"/>
              <a:t>가 실행되면 </a:t>
            </a:r>
            <a:r>
              <a:rPr kumimoji="1" lang="en-US" altLang="ko-KR" sz="1800" b="1" dirty="0"/>
              <a:t>05</a:t>
            </a:r>
            <a:r>
              <a:rPr kumimoji="1" lang="ko-KR" altLang="en-US" sz="1800" b="1" dirty="0"/>
              <a:t>번 줄 </a:t>
            </a:r>
            <a:r>
              <a:rPr kumimoji="1" lang="en-US" altLang="ko-KR" sz="1800" b="1" dirty="0" err="1"/>
              <a:t>work1</a:t>
            </a:r>
            <a:r>
              <a:rPr kumimoji="1" lang="ko-KR" altLang="en-US" sz="1800" b="1" dirty="0"/>
              <a:t>이 실행되면서 </a:t>
            </a:r>
            <a:r>
              <a:rPr kumimoji="1" lang="en-US" altLang="ko-KR" sz="1800" b="1" dirty="0"/>
              <a:t>package.json </a:t>
            </a:r>
            <a:r>
              <a:rPr kumimoji="1" lang="ko-KR" altLang="en-US" sz="1800" b="1" dirty="0"/>
              <a:t>파일의 내용이 </a:t>
            </a:r>
            <a:r>
              <a:rPr kumimoji="1" lang="en-US" altLang="ko-KR" sz="1800" b="1" dirty="0"/>
              <a:t>12</a:t>
            </a:r>
            <a:r>
              <a:rPr kumimoji="1" lang="ko-KR" altLang="en-US" sz="1800" b="1" dirty="0"/>
              <a:t>번 줄 </a:t>
            </a:r>
            <a:r>
              <a:rPr kumimoji="1" lang="en-US" altLang="ko-KR" sz="1800" b="1" dirty="0"/>
              <a:t>chain</a:t>
            </a:r>
            <a:r>
              <a:rPr kumimoji="1" lang="ko-KR" altLang="en-US" sz="1800" b="1" dirty="0"/>
              <a:t>에 전달됨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06</a:t>
            </a:r>
            <a:r>
              <a:rPr kumimoji="1" lang="ko-KR" altLang="en-US" sz="1800" b="1" dirty="0"/>
              <a:t>번 줄 </a:t>
            </a:r>
            <a:r>
              <a:rPr kumimoji="1" lang="en-US" altLang="ko-KR" sz="1800" b="1" dirty="0" err="1"/>
              <a:t>work2</a:t>
            </a:r>
            <a:r>
              <a:rPr kumimoji="1" lang="ko-KR" altLang="en-US" sz="1800" b="1" dirty="0"/>
              <a:t>는 단순히 </a:t>
            </a:r>
            <a:r>
              <a:rPr kumimoji="1" lang="en-US" altLang="ko-KR" sz="1800" b="1" dirty="0" err="1"/>
              <a:t>work1</a:t>
            </a:r>
            <a:r>
              <a:rPr kumimoji="1" lang="ko-KR" altLang="en-US" sz="1800" b="1" dirty="0"/>
              <a:t>이 전달한 값만 클로저</a:t>
            </a:r>
            <a:r>
              <a:rPr kumimoji="1" lang="en-US" altLang="ko-KR" sz="1800" b="1" dirty="0"/>
              <a:t>(closure)</a:t>
            </a:r>
            <a:r>
              <a:rPr kumimoji="1" lang="ko-KR" altLang="en-US" sz="1800" b="1" dirty="0"/>
              <a:t>형태로 기억할 뿐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실행되어서는 안되므로 함수를 반환해야 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그리고 </a:t>
            </a:r>
            <a:r>
              <a:rPr kumimoji="1" lang="en-US" altLang="ko-KR" sz="1800" b="1" dirty="0"/>
              <a:t>12</a:t>
            </a:r>
            <a:r>
              <a:rPr kumimoji="1" lang="ko-KR" altLang="en-US" sz="1800" b="1" dirty="0"/>
              <a:t>번 줄 </a:t>
            </a:r>
            <a:r>
              <a:rPr kumimoji="1" lang="en-US" altLang="ko-KR" sz="1800" b="1" dirty="0"/>
              <a:t>chain</a:t>
            </a:r>
            <a:r>
              <a:rPr kumimoji="1" lang="ko-KR" altLang="en-US" sz="1800" b="1" dirty="0"/>
              <a:t>의 콜백함수는 다른 모나드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여기서는 </a:t>
            </a:r>
            <a:r>
              <a:rPr kumimoji="1" lang="en-US" altLang="ko-KR" sz="1800" b="1" dirty="0"/>
              <a:t>IO) </a:t>
            </a:r>
            <a:r>
              <a:rPr kumimoji="1" lang="ko-KR" altLang="en-US" sz="1800" b="1" dirty="0"/>
              <a:t>객체를 반환해야 하므로 </a:t>
            </a:r>
            <a:r>
              <a:rPr kumimoji="1" lang="en-US" altLang="ko-KR" sz="1800" b="1" dirty="0" err="1"/>
              <a:t>IO.of</a:t>
            </a:r>
            <a:r>
              <a:rPr kumimoji="1" lang="en-US" altLang="ko-KR" sz="1800" b="1" dirty="0"/>
              <a:t>(</a:t>
            </a:r>
            <a:r>
              <a:rPr kumimoji="1" lang="en-US" altLang="ko-KR" sz="1800" b="1" dirty="0" err="1"/>
              <a:t>work2</a:t>
            </a:r>
            <a:r>
              <a:rPr kumimoji="1" lang="en-US" altLang="ko-KR" sz="1800" b="1" dirty="0"/>
              <a:t>(</a:t>
            </a:r>
            <a:r>
              <a:rPr kumimoji="1" lang="en-US" altLang="ko-KR" sz="1800" b="1" dirty="0" err="1"/>
              <a:t>json1</a:t>
            </a:r>
            <a:r>
              <a:rPr kumimoji="1" lang="en-US" altLang="ko-KR" sz="1800" b="1" dirty="0"/>
              <a:t>)) </a:t>
            </a:r>
            <a:r>
              <a:rPr kumimoji="1" lang="ko-KR" altLang="en-US" sz="1800" b="1" dirty="0"/>
              <a:t>형태로 모나드를 반환하고 있음 </a:t>
            </a:r>
            <a:endParaRPr kumimoji="1"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F7A5F7-1989-4B7D-9A20-6CF267F7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05" y="1493419"/>
            <a:ext cx="5670377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56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9" y="1567545"/>
            <a:ext cx="5363482" cy="4581461"/>
          </a:xfrm>
        </p:spPr>
        <p:txBody>
          <a:bodyPr/>
          <a:lstStyle/>
          <a:p>
            <a:pPr algn="l"/>
            <a:r>
              <a:rPr kumimoji="1" lang="en-US" altLang="ko-KR" sz="2000" dirty="0">
                <a:solidFill>
                  <a:srgbClr val="007EC5"/>
                </a:solidFill>
              </a:rPr>
              <a:t>IO</a:t>
            </a:r>
            <a:r>
              <a:rPr kumimoji="1" lang="ko-KR" altLang="en-US" sz="2000" dirty="0">
                <a:solidFill>
                  <a:srgbClr val="007EC5"/>
                </a:solidFill>
              </a:rPr>
              <a:t> 모나드의 </a:t>
            </a:r>
            <a:r>
              <a:rPr kumimoji="1" lang="en-US" altLang="ko-KR" sz="2000" dirty="0">
                <a:solidFill>
                  <a:srgbClr val="007EC5"/>
                </a:solidFill>
              </a:rPr>
              <a:t>chain </a:t>
            </a:r>
            <a:r>
              <a:rPr kumimoji="1" lang="ko-KR" altLang="en-US" sz="2000" dirty="0">
                <a:solidFill>
                  <a:srgbClr val="007EC5"/>
                </a:solidFill>
              </a:rPr>
              <a:t>메서드 다시 보기 계속</a:t>
            </a:r>
            <a:endParaRPr kumimoji="1" lang="en-US" altLang="ko-KR" sz="2000" b="1" dirty="0">
              <a:solidFill>
                <a:srgbClr val="007EC5"/>
              </a:solidFill>
            </a:endParaRPr>
          </a:p>
          <a:p>
            <a:pPr lvl="1"/>
            <a:r>
              <a:rPr kumimoji="1" lang="ko-KR" altLang="en-US" sz="1800" b="1" dirty="0"/>
              <a:t>옆 코드는 앞 장의 </a:t>
            </a:r>
            <a:r>
              <a:rPr kumimoji="1" lang="en-US" altLang="ko-KR" sz="1800" b="1" dirty="0"/>
              <a:t>chain </a:t>
            </a:r>
            <a:r>
              <a:rPr kumimoji="1" lang="ko-KR" altLang="en-US" sz="1800" b="1" dirty="0"/>
              <a:t>메서드 구현 내용을 가져 온 것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여기서 </a:t>
            </a:r>
            <a:r>
              <a:rPr kumimoji="1" lang="en-US" altLang="ko-KR" sz="1800" b="1" dirty="0" err="1"/>
              <a:t>runIO</a:t>
            </a:r>
            <a:r>
              <a:rPr kumimoji="1" lang="ko-KR" altLang="en-US" sz="1800" b="1" dirty="0"/>
              <a:t>를 실행하는 모나드 객체와</a:t>
            </a:r>
            <a:r>
              <a:rPr kumimoji="1" lang="en-US" altLang="ko-KR" sz="1800" b="1" dirty="0"/>
              <a:t>,</a:t>
            </a:r>
            <a:r>
              <a:rPr kumimoji="1" lang="ko-KR" altLang="en-US" sz="1800" b="1" dirty="0"/>
              <a:t> </a:t>
            </a:r>
            <a:r>
              <a:rPr kumimoji="1" lang="en-US" altLang="ko-KR" sz="1800" b="1" dirty="0"/>
              <a:t>map, chain </a:t>
            </a:r>
            <a:r>
              <a:rPr kumimoji="1" lang="ko-KR" altLang="en-US" sz="1800" b="1" dirty="0"/>
              <a:t>메서드로 생성되는 모나드 객체의 콜백함수의 형태가 다름을 항상 기억해야 함</a:t>
            </a:r>
            <a:endParaRPr kumimoji="1" lang="en-US" altLang="ko-KR" sz="1800" b="1" dirty="0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옆 코드의 </a:t>
            </a:r>
            <a:r>
              <a:rPr kumimoji="1" lang="en-US" altLang="ko-KR" sz="1800" b="1" dirty="0"/>
              <a:t>value</a:t>
            </a:r>
            <a:r>
              <a:rPr kumimoji="1" lang="ko-KR" altLang="en-US" sz="1800" b="1" dirty="0"/>
              <a:t>는 </a:t>
            </a:r>
            <a:r>
              <a:rPr kumimoji="1" lang="en-US" altLang="ko-KR" sz="1800" b="1" dirty="0"/>
              <a:t>map 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chain </a:t>
            </a:r>
            <a:r>
              <a:rPr kumimoji="1" lang="ko-KR" altLang="en-US" sz="1800" b="1" dirty="0"/>
              <a:t>호출로 생성되는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객체의 콜백함수의 입력 매개변수</a:t>
            </a:r>
            <a:endParaRPr kumimoji="1" lang="en-US" altLang="ko-KR" sz="1800" b="1" dirty="0"/>
          </a:p>
          <a:p>
            <a:pPr lvl="1"/>
            <a:r>
              <a:rPr kumimoji="1" lang="en-US" altLang="ko-KR" sz="1800" b="1" dirty="0"/>
              <a:t>chain </a:t>
            </a:r>
            <a:r>
              <a:rPr kumimoji="1" lang="ko-KR" altLang="en-US" sz="1800" b="1" dirty="0"/>
              <a:t>자체가 </a:t>
            </a:r>
            <a:r>
              <a:rPr kumimoji="1" lang="en-US" altLang="ko-KR" sz="1800" b="1" dirty="0" err="1"/>
              <a:t>IO.of</a:t>
            </a:r>
            <a:r>
              <a:rPr kumimoji="1" lang="en-US" altLang="ko-KR" sz="1800" b="1" dirty="0"/>
              <a:t>(</a:t>
            </a:r>
            <a:r>
              <a:rPr kumimoji="1" lang="ko-KR" altLang="en-US" sz="1800" b="1" dirty="0"/>
              <a:t>콜백함수</a:t>
            </a:r>
            <a:r>
              <a:rPr kumimoji="1" lang="en-US" altLang="ko-KR" sz="1800" b="1" dirty="0"/>
              <a:t>) </a:t>
            </a:r>
            <a:r>
              <a:rPr kumimoji="1" lang="ko-KR" altLang="en-US" sz="1800" b="1" dirty="0"/>
              <a:t>형태로 새로운 </a:t>
            </a:r>
            <a:r>
              <a:rPr kumimoji="1" lang="en-US" altLang="ko-KR" sz="1800" b="1" dirty="0"/>
              <a:t>IO </a:t>
            </a:r>
            <a:r>
              <a:rPr kumimoji="1" lang="ko-KR" altLang="en-US" sz="1800" b="1" dirty="0"/>
              <a:t>객체를 생성해 주므로</a:t>
            </a:r>
            <a:r>
              <a:rPr kumimoji="1" lang="en-US" altLang="ko-KR" sz="1800" b="1" dirty="0"/>
              <a:t>, </a:t>
            </a:r>
            <a:r>
              <a:rPr kumimoji="1" lang="ko-KR" altLang="en-US" sz="1800" b="1" dirty="0"/>
              <a:t>콜백함수 </a:t>
            </a:r>
            <a:r>
              <a:rPr kumimoji="1" lang="en-US" altLang="ko-KR" sz="1800" b="1" dirty="0" err="1"/>
              <a:t>work2</a:t>
            </a:r>
            <a:r>
              <a:rPr kumimoji="1" lang="ko-KR" altLang="en-US" sz="1800" b="1" dirty="0"/>
              <a:t>는 굳이 </a:t>
            </a:r>
            <a:r>
              <a:rPr kumimoji="1" lang="en-US" altLang="ko-KR" sz="1800" b="1" dirty="0" err="1"/>
              <a:t>IO.of</a:t>
            </a:r>
            <a:r>
              <a:rPr kumimoji="1" lang="ko-KR" altLang="en-US" sz="1800" b="1" dirty="0"/>
              <a:t>를 호출할 </a:t>
            </a:r>
            <a:r>
              <a:rPr kumimoji="1" lang="ko-KR" altLang="en-US" sz="1800" b="1"/>
              <a:t>필요 없음</a:t>
            </a:r>
            <a:r>
              <a:rPr kumimoji="1" lang="ko-KR" altLang="en-US" sz="2000" b="1">
                <a:solidFill>
                  <a:srgbClr val="007EC5"/>
                </a:solidFill>
              </a:rPr>
              <a:t> </a:t>
            </a:r>
            <a:endParaRPr kumimoji="1" lang="en-US" altLang="ko-KR" sz="1800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BA70FE-C05C-487A-8711-3B6D856B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35" y="3429000"/>
            <a:ext cx="4338928" cy="747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FDB762-498E-46CD-9D31-AC429D867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359" y="1711236"/>
            <a:ext cx="2844767" cy="15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218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318A0-7C21-1B48-82D5-D648A0AB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11-5 IO </a:t>
            </a:r>
            <a:r>
              <a:rPr kumimoji="1" lang="ko-KR" altLang="en-US" sz="3600" b="1" dirty="0">
                <a:solidFill>
                  <a:srgbClr val="007EC5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모나드 이해와 구현</a:t>
            </a:r>
            <a:endParaRPr kumimoji="1" lang="ko-KR" altLang="en-US" sz="36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47DD062-0024-499E-8C13-58090D6A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518" y="1567545"/>
            <a:ext cx="5056587" cy="4581461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b="1" dirty="0">
                <a:solidFill>
                  <a:srgbClr val="007EC5"/>
                </a:solidFill>
              </a:rPr>
              <a:t>chain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관점에서 앞 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merge-file-</a:t>
            </a:r>
            <a:r>
              <a:rPr kumimoji="1" lang="en-US" altLang="ko-KR" sz="2000" b="1" dirty="0" err="1">
                <a:solidFill>
                  <a:srgbClr val="007EC5"/>
                </a:solidFill>
              </a:rPr>
              <a:t>test.ts</a:t>
            </a:r>
            <a:r>
              <a:rPr kumimoji="1" lang="en-US" altLang="ko-KR" sz="2000" b="1" dirty="0">
                <a:solidFill>
                  <a:srgbClr val="007EC5"/>
                </a:solidFill>
              </a:rPr>
              <a:t> </a:t>
            </a:r>
            <a:r>
              <a:rPr kumimoji="1" lang="ko-KR" altLang="en-US" sz="2000" b="1" dirty="0">
                <a:solidFill>
                  <a:srgbClr val="007EC5"/>
                </a:solidFill>
              </a:rPr>
              <a:t>다시 보기 계속</a:t>
            </a:r>
          </a:p>
          <a:p>
            <a:pPr lvl="1"/>
            <a:r>
              <a:rPr kumimoji="1" lang="en-US" altLang="ko-KR" sz="1800" b="1" dirty="0"/>
              <a:t>08</a:t>
            </a:r>
            <a:r>
              <a:rPr kumimoji="1" lang="ko-KR" altLang="en-US" sz="1800" b="1" dirty="0"/>
              <a:t>번 줄의 </a:t>
            </a:r>
            <a:r>
              <a:rPr kumimoji="1" lang="en-US" altLang="ko-KR" sz="1800" b="1" dirty="0" err="1"/>
              <a:t>json1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 err="1"/>
              <a:t>json2</a:t>
            </a:r>
            <a:r>
              <a:rPr kumimoji="1" lang="ko-KR" altLang="en-US" sz="1800" b="1" dirty="0"/>
              <a:t>는 현재 </a:t>
            </a:r>
            <a:r>
              <a:rPr kumimoji="1" lang="en-US" altLang="ko-KR" sz="1800" b="1" dirty="0"/>
              <a:t>Buffer </a:t>
            </a:r>
            <a:r>
              <a:rPr kumimoji="1" lang="ko-KR" altLang="en-US" sz="1800" b="1" dirty="0"/>
              <a:t>타입 객체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하여 </a:t>
            </a:r>
            <a:r>
              <a:rPr kumimoji="1" lang="en-US" altLang="ko-KR" sz="1800" b="1" dirty="0"/>
              <a:t>Buffer[] </a:t>
            </a:r>
            <a:r>
              <a:rPr kumimoji="1" lang="ko-KR" altLang="en-US" sz="1800" b="1" dirty="0"/>
              <a:t>타입으로 전달된 배열은 </a:t>
            </a:r>
            <a:r>
              <a:rPr kumimoji="1" lang="en-US" altLang="ko-KR" sz="1800" b="1" dirty="0"/>
              <a:t>13</a:t>
            </a:r>
            <a:r>
              <a:rPr kumimoji="1" lang="ko-KR" altLang="en-US" sz="1800" b="1" dirty="0"/>
              <a:t>번 줄에서 보듯 각 아이템에 대해 </a:t>
            </a:r>
            <a:r>
              <a:rPr kumimoji="1" lang="en-US" altLang="ko-KR" sz="1800" b="1" dirty="0"/>
              <a:t>JSON.parse </a:t>
            </a:r>
            <a:r>
              <a:rPr kumimoji="1" lang="ko-KR" altLang="en-US" sz="1800" b="1" dirty="0"/>
              <a:t>를 호출해 줘야 자바스크립트 객체가 됨</a:t>
            </a:r>
            <a:endParaRPr kumimoji="1" lang="en-US" altLang="ko-KR" sz="1800" b="1"/>
          </a:p>
          <a:p>
            <a:pPr lvl="1"/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그리고 </a:t>
            </a:r>
            <a:r>
              <a:rPr kumimoji="1" lang="en-US" altLang="ko-KR" sz="1800" b="1" dirty="0"/>
              <a:t>14</a:t>
            </a:r>
            <a:r>
              <a:rPr kumimoji="1" lang="ko-KR" altLang="en-US" sz="1800" b="1" dirty="0"/>
              <a:t>번 줄의 </a:t>
            </a:r>
            <a:r>
              <a:rPr kumimoji="1" lang="en-US" altLang="ko-KR" sz="1800" b="1" dirty="0" err="1"/>
              <a:t>R.reduc</a:t>
            </a:r>
            <a:r>
              <a:rPr kumimoji="1" lang="ko-KR" altLang="en-US" sz="1800" b="1" dirty="0"/>
              <a:t>에는 이 객체들의 배열이 전달되고</a:t>
            </a:r>
            <a:r>
              <a:rPr kumimoji="1" lang="en-US" altLang="ko-KR" sz="1800" b="1" dirty="0"/>
              <a:t>, </a:t>
            </a:r>
            <a:r>
              <a:rPr kumimoji="1" lang="en-US" altLang="ko-KR" sz="1800" b="1" dirty="0" err="1"/>
              <a:t>R.reduc</a:t>
            </a:r>
            <a:r>
              <a:rPr kumimoji="1" lang="ko-KR" altLang="en-US" sz="1800" b="1" dirty="0"/>
              <a:t>를 통해 </a:t>
            </a:r>
            <a:r>
              <a:rPr kumimoji="1" lang="en-US" altLang="ko-KR" sz="1800" b="1" dirty="0"/>
              <a:t>package.json </a:t>
            </a:r>
            <a:r>
              <a:rPr kumimoji="1" lang="ko-KR" altLang="en-US" sz="1800" b="1" dirty="0"/>
              <a:t>과 </a:t>
            </a:r>
            <a:r>
              <a:rPr kumimoji="1" lang="en-US" altLang="ko-KR" sz="1800" b="1" dirty="0"/>
              <a:t>tsconfig.json </a:t>
            </a:r>
            <a:r>
              <a:rPr kumimoji="1" lang="ko-KR" altLang="en-US" sz="1800" b="1" dirty="0"/>
              <a:t>파일 내용이 통합된 새로운 자바스크립트 객체가 생성됨</a:t>
            </a:r>
            <a:endParaRPr kumimoji="1" lang="en-US" altLang="ko-KR" sz="1800" b="1" dirty="0"/>
          </a:p>
          <a:p>
            <a:pPr lvl="1"/>
            <a:r>
              <a:rPr kumimoji="1" lang="ko-KR" altLang="en-US" sz="1800" b="1" dirty="0"/>
              <a:t>그리고 이 생성된 객체는 </a:t>
            </a:r>
            <a:r>
              <a:rPr kumimoji="1" lang="en-US" altLang="ko-KR" sz="1800" b="1" dirty="0"/>
              <a:t>15</a:t>
            </a:r>
            <a:r>
              <a:rPr kumimoji="1" lang="ko-KR" altLang="en-US" sz="1800" b="1" dirty="0"/>
              <a:t>번 줄 </a:t>
            </a:r>
            <a:r>
              <a:rPr kumimoji="1" lang="en-US" altLang="ko-KR" sz="1800" b="1" dirty="0" err="1"/>
              <a:t>runIO</a:t>
            </a:r>
            <a:r>
              <a:rPr kumimoji="1" lang="en-US" altLang="ko-KR" sz="1800" b="1" dirty="0"/>
              <a:t> </a:t>
            </a:r>
            <a:r>
              <a:rPr kumimoji="1" lang="ko-KR" altLang="en-US" sz="1800" b="1" dirty="0"/>
              <a:t>호출의 반환 값이 됨</a:t>
            </a:r>
            <a:endParaRPr kumimoji="1"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F7A5F7-1989-4B7D-9A20-6CF267F7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105" y="1493419"/>
            <a:ext cx="5670377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259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71C47D-5888-7840-BD74-73562954A8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라이언 달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(Ryan Dahl, Node.js </a:t>
            </a:r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과 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Deno </a:t>
            </a:r>
            <a:r>
              <a:rPr lang="ko-KR" altLang="en-US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창시자</a:t>
            </a:r>
            <a:r>
              <a:rPr lang="en-US" altLang="ko-KR" sz="20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)</a:t>
            </a:r>
          </a:p>
          <a:p>
            <a:endParaRPr lang="ko-KR" altLang="en-US" sz="1400" dirty="0">
              <a:solidFill>
                <a:srgbClr val="007EC5"/>
              </a:solidFill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59A72B-D985-F34B-B790-8246CB5911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4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endParaRPr lang="en-US" altLang="ko-KR" sz="48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en-US" altLang="ko-KR" sz="1800" dirty="0"/>
          </a:p>
          <a:p>
            <a:pPr>
              <a:lnSpc>
                <a:spcPct val="110000"/>
              </a:lnSpc>
            </a:pP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저는 타입스크립트를 좋아합니다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 </a:t>
            </a:r>
            <a:r>
              <a:rPr lang="ko-KR" altLang="en-US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최고죠</a:t>
            </a:r>
            <a:r>
              <a:rPr lang="en-US" altLang="ko-KR" sz="1700" dirty="0">
                <a:solidFill>
                  <a:srgbClr val="007EC5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0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3511</TotalTime>
  <Words>4100</Words>
  <Application>Microsoft Office PowerPoint</Application>
  <PresentationFormat>와이드스크린</PresentationFormat>
  <Paragraphs>525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0" baseType="lpstr">
      <vt:lpstr>Malgun Gothic</vt:lpstr>
      <vt:lpstr>Malgun Gothic</vt:lpstr>
      <vt:lpstr>Batang</vt:lpstr>
      <vt:lpstr>Arial</vt:lpstr>
      <vt:lpstr>Wingdings</vt:lpstr>
      <vt:lpstr>Office 테마</vt:lpstr>
      <vt:lpstr>PowerPoint 프레젠테이션</vt:lpstr>
      <vt:lpstr>알아 두셔야 할 사항</vt:lpstr>
      <vt:lpstr>타입스크립트 개발 시 알아 둬야 할 부분</vt:lpstr>
      <vt:lpstr>타입스크립트 개발 시 알아 둬야 할 부분</vt:lpstr>
      <vt:lpstr>타입스크립트 개발 시 알아 둬야 할 부분</vt:lpstr>
      <vt:lpstr>PowerPoint 프레젠테이션</vt:lpstr>
      <vt:lpstr>11-1 모나드 이해하기</vt:lpstr>
      <vt:lpstr>11-1 모나드 이해하기</vt:lpstr>
      <vt:lpstr>11-1 모나드 이해하기</vt:lpstr>
      <vt:lpstr>11-1 모나드 이해하기</vt:lpstr>
      <vt:lpstr>11-1 모나드 이해하기</vt:lpstr>
      <vt:lpstr>11-1 모나드 이해하기</vt:lpstr>
      <vt:lpstr>11-1 모나드 이해하기</vt:lpstr>
      <vt:lpstr>11-1 모나드 이해하기</vt:lpstr>
      <vt:lpstr>11-1 모나드 이해하기</vt:lpstr>
      <vt:lpstr>11-1 모나드 이해하기</vt:lpstr>
      <vt:lpstr>PowerPoint 프레젠테이션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11-2 Identity 모나드 이해와 구현</vt:lpstr>
      <vt:lpstr>PowerPoint 프레젠테이션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11-3 Maybe 모나드 이해와 구현</vt:lpstr>
      <vt:lpstr>PowerPoint 프레젠테이션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11-4 Validation 모나드 이해와 구현</vt:lpstr>
      <vt:lpstr>PowerPoint 프레젠테이션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11-5 IO 모나드 이해와 구현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함 진아</dc:creator>
  <cp:lastModifiedBy>전 예홍</cp:lastModifiedBy>
  <cp:revision>417</cp:revision>
  <cp:lastPrinted>2020-07-23T17:41:23Z</cp:lastPrinted>
  <dcterms:created xsi:type="dcterms:W3CDTF">2020-07-22T11:00:58Z</dcterms:created>
  <dcterms:modified xsi:type="dcterms:W3CDTF">2021-07-12T06:40:01Z</dcterms:modified>
</cp:coreProperties>
</file>